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5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12192000"/>
  <p:notesSz cx="6858000" cy="9144000"/>
  <p:embeddedFontLst>
    <p:embeddedFont>
      <p:font typeface="Libre Franklin"/>
      <p:regular r:id="rId16"/>
      <p:bold r:id="rId17"/>
      <p:italic r:id="rId18"/>
      <p:boldItalic r:id="rId19"/>
    </p:embeddedFont>
    <p:embeddedFont>
      <p:font typeface="Century Schoolbook"/>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4" roundtripDataSignature="AMtx7misSBnOU4rWRBLVEpqFQEVfQD4ks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CenturySchoolbook-regular.fntdata"/><Relationship Id="rId11" Type="http://schemas.openxmlformats.org/officeDocument/2006/relationships/slide" Target="slides/slide6.xml"/><Relationship Id="rId22" Type="http://schemas.openxmlformats.org/officeDocument/2006/relationships/font" Target="fonts/CenturySchoolbook-italic.fntdata"/><Relationship Id="rId10" Type="http://schemas.openxmlformats.org/officeDocument/2006/relationships/slide" Target="slides/slide5.xml"/><Relationship Id="rId21" Type="http://schemas.openxmlformats.org/officeDocument/2006/relationships/font" Target="fonts/CenturySchoolbook-bold.fntdata"/><Relationship Id="rId13" Type="http://schemas.openxmlformats.org/officeDocument/2006/relationships/slide" Target="slides/slide8.xml"/><Relationship Id="rId24" Type="http://customschemas.google.com/relationships/presentationmetadata" Target="metadata"/><Relationship Id="rId12" Type="http://schemas.openxmlformats.org/officeDocument/2006/relationships/slide" Target="slides/slide7.xml"/><Relationship Id="rId23" Type="http://schemas.openxmlformats.org/officeDocument/2006/relationships/font" Target="fonts/CenturySchoolbook-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LibreFranklin-bold.fntdata"/><Relationship Id="rId16" Type="http://schemas.openxmlformats.org/officeDocument/2006/relationships/font" Target="fonts/LibreFranklin-regular.fntdata"/><Relationship Id="rId5" Type="http://schemas.openxmlformats.org/officeDocument/2006/relationships/notesMaster" Target="notesMasters/notesMaster1.xml"/><Relationship Id="rId19" Type="http://schemas.openxmlformats.org/officeDocument/2006/relationships/font" Target="fonts/LibreFranklin-boldItalic.fntdata"/><Relationship Id="rId6" Type="http://schemas.openxmlformats.org/officeDocument/2006/relationships/slide" Target="slides/slide1.xml"/><Relationship Id="rId18" Type="http://schemas.openxmlformats.org/officeDocument/2006/relationships/font" Target="fonts/LibreFranklin-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ZA"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 name="Google Shape;138;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0" name="Google Shape;240;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ZA"/>
              <a:t>We chose funny sound effects even though conservation is serious as players are more likely to listen to the message if the game is fun</a:t>
            </a:r>
            <a:endParaRPr/>
          </a:p>
        </p:txBody>
      </p:sp>
      <p:sp>
        <p:nvSpPr>
          <p:cNvPr id="241" name="Google Shape;241;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ZA"/>
              <a:t>Gabe</a:t>
            </a:r>
            <a:endParaRPr/>
          </a:p>
        </p:txBody>
      </p:sp>
      <p:sp>
        <p:nvSpPr>
          <p:cNvPr id="165" name="Google Shape;16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 name="Google Shape;173;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ZA"/>
              <a:t>Corbin</a:t>
            </a:r>
            <a:endParaRPr/>
          </a:p>
        </p:txBody>
      </p:sp>
      <p:sp>
        <p:nvSpPr>
          <p:cNvPr id="174" name="Google Shape;174;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2" name="Google Shape;18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ZA"/>
              <a:t>Gabe</a:t>
            </a:r>
            <a:endParaRPr/>
          </a:p>
        </p:txBody>
      </p:sp>
      <p:sp>
        <p:nvSpPr>
          <p:cNvPr id="183" name="Google Shape;18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 name="Google Shape;191;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ZA"/>
              <a:t>Tyrique</a:t>
            </a:r>
            <a:endParaRPr/>
          </a:p>
        </p:txBody>
      </p:sp>
      <p:sp>
        <p:nvSpPr>
          <p:cNvPr id="192" name="Google Shape;192;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3" name="Google Shape;21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0" i="0" lang="en-ZA">
                <a:latin typeface="Arial"/>
                <a:ea typeface="Arial"/>
                <a:cs typeface="Arial"/>
                <a:sym typeface="Arial"/>
              </a:rPr>
              <a:t>you are a nature conservationist who was well renowned for his achievements and also has the ability of soul merging that allowed him to merge with the big five and use their weaponry</a:t>
            </a:r>
            <a:endParaRPr/>
          </a:p>
        </p:txBody>
      </p:sp>
      <p:sp>
        <p:nvSpPr>
          <p:cNvPr id="214" name="Google Shape;214;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ZA"/>
              <a:t>For UI, we like brighter and wilder designs for our games UI</a:t>
            </a:r>
            <a:endParaRPr/>
          </a:p>
        </p:txBody>
      </p:sp>
      <p:sp>
        <p:nvSpPr>
          <p:cNvPr id="223" name="Google Shape;22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ZA"/>
              <a:t>Gabe</a:t>
            </a:r>
            <a:endParaRPr/>
          </a:p>
        </p:txBody>
      </p:sp>
      <p:sp>
        <p:nvSpPr>
          <p:cNvPr id="232" name="Google Shape;232;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8" name="Shape 18"/>
        <p:cNvGrpSpPr/>
        <p:nvPr/>
      </p:nvGrpSpPr>
      <p:grpSpPr>
        <a:xfrm>
          <a:off x="0" y="0"/>
          <a:ext cx="0" cy="0"/>
          <a:chOff x="0" y="0"/>
          <a:chExt cx="0" cy="0"/>
        </a:xfrm>
      </p:grpSpPr>
      <p:sp>
        <p:nvSpPr>
          <p:cNvPr id="19" name="Google Shape;19;p14"/>
          <p:cNvSpPr/>
          <p:nvPr/>
        </p:nvSpPr>
        <p:spPr>
          <a:xfrm>
            <a:off x="0" y="0"/>
            <a:ext cx="12192000" cy="6858000"/>
          </a:xfrm>
          <a:prstGeom prst="rect">
            <a:avLst/>
          </a:prstGeom>
          <a:solidFill>
            <a:srgbClr val="FEFEF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20" name="Google Shape;20;p14"/>
          <p:cNvSpPr/>
          <p:nvPr/>
        </p:nvSpPr>
        <p:spPr>
          <a:xfrm>
            <a:off x="1307870" y="1267730"/>
            <a:ext cx="9576262" cy="4307950"/>
          </a:xfrm>
          <a:prstGeom prst="rect">
            <a:avLst/>
          </a:prstGeom>
          <a:solidFill>
            <a:schemeClr val="dk1"/>
          </a:solidFill>
          <a:ln>
            <a:noFill/>
          </a:ln>
          <a:effectLst>
            <a:outerShdw blurRad="50800" rotWithShape="0" algn="ctr">
              <a:srgbClr val="000000">
                <a:alpha val="65882"/>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4"/>
          <p:cNvSpPr/>
          <p:nvPr/>
        </p:nvSpPr>
        <p:spPr>
          <a:xfrm>
            <a:off x="1447801" y="1411615"/>
            <a:ext cx="9296400" cy="4034770"/>
          </a:xfrm>
          <a:prstGeom prst="rect">
            <a:avLst/>
          </a:prstGeom>
          <a:noFill/>
          <a:ln cap="sq" cmpd="sng" w="9525">
            <a:solidFill>
              <a:srgbClr val="FEFEFE"/>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14"/>
          <p:cNvSpPr/>
          <p:nvPr/>
        </p:nvSpPr>
        <p:spPr>
          <a:xfrm>
            <a:off x="5135880" y="1267730"/>
            <a:ext cx="1920240" cy="7315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 name="Google Shape;23;p14"/>
          <p:cNvGrpSpPr/>
          <p:nvPr/>
        </p:nvGrpSpPr>
        <p:grpSpPr>
          <a:xfrm>
            <a:off x="5250180" y="1267730"/>
            <a:ext cx="1691640" cy="615934"/>
            <a:chOff x="5250180" y="1267730"/>
            <a:chExt cx="1691640" cy="615934"/>
          </a:xfrm>
        </p:grpSpPr>
        <p:cxnSp>
          <p:nvCxnSpPr>
            <p:cNvPr id="24" name="Google Shape;24;p14"/>
            <p:cNvCxnSpPr/>
            <p:nvPr/>
          </p:nvCxnSpPr>
          <p:spPr>
            <a:xfrm>
              <a:off x="5250180" y="1267730"/>
              <a:ext cx="0" cy="612648"/>
            </a:xfrm>
            <a:prstGeom prst="straightConnector1">
              <a:avLst/>
            </a:prstGeom>
            <a:solidFill>
              <a:srgbClr val="FEFEFE"/>
            </a:solidFill>
            <a:ln cap="flat" cmpd="sng" w="9525">
              <a:solidFill>
                <a:srgbClr val="FFFFFF"/>
              </a:solidFill>
              <a:prstDash val="solid"/>
              <a:miter lim="800000"/>
              <a:headEnd len="sm" w="sm" type="none"/>
              <a:tailEnd len="sm" w="sm" type="none"/>
            </a:ln>
          </p:spPr>
        </p:cxnSp>
        <p:cxnSp>
          <p:nvCxnSpPr>
            <p:cNvPr id="25" name="Google Shape;25;p14"/>
            <p:cNvCxnSpPr/>
            <p:nvPr/>
          </p:nvCxnSpPr>
          <p:spPr>
            <a:xfrm>
              <a:off x="6941820" y="1267730"/>
              <a:ext cx="0" cy="612648"/>
            </a:xfrm>
            <a:prstGeom prst="straightConnector1">
              <a:avLst/>
            </a:prstGeom>
            <a:solidFill>
              <a:srgbClr val="FEFEFE"/>
            </a:solidFill>
            <a:ln cap="flat" cmpd="sng" w="9525">
              <a:solidFill>
                <a:srgbClr val="FFFFFF"/>
              </a:solidFill>
              <a:prstDash val="solid"/>
              <a:miter lim="800000"/>
              <a:headEnd len="sm" w="sm" type="none"/>
              <a:tailEnd len="sm" w="sm" type="none"/>
            </a:ln>
          </p:spPr>
        </p:cxnSp>
        <p:cxnSp>
          <p:nvCxnSpPr>
            <p:cNvPr id="26" name="Google Shape;26;p14"/>
            <p:cNvCxnSpPr/>
            <p:nvPr/>
          </p:nvCxnSpPr>
          <p:spPr>
            <a:xfrm>
              <a:off x="5250180" y="1883664"/>
              <a:ext cx="1691640" cy="0"/>
            </a:xfrm>
            <a:prstGeom prst="straightConnector1">
              <a:avLst/>
            </a:prstGeom>
            <a:solidFill>
              <a:srgbClr val="FEFEFE"/>
            </a:solidFill>
            <a:ln cap="flat" cmpd="sng" w="9525">
              <a:solidFill>
                <a:srgbClr val="FFFFFF"/>
              </a:solidFill>
              <a:prstDash val="solid"/>
              <a:miter lim="800000"/>
              <a:headEnd len="sm" w="sm" type="none"/>
              <a:tailEnd len="sm" w="sm" type="none"/>
            </a:ln>
          </p:spPr>
        </p:cxnSp>
      </p:grpSp>
      <p:sp>
        <p:nvSpPr>
          <p:cNvPr id="27" name="Google Shape;27;p14"/>
          <p:cNvSpPr txBox="1"/>
          <p:nvPr>
            <p:ph type="ctrTitle"/>
          </p:nvPr>
        </p:nvSpPr>
        <p:spPr>
          <a:xfrm>
            <a:off x="1629103" y="2244830"/>
            <a:ext cx="8933796" cy="2437232"/>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FEFEFE"/>
              </a:buClr>
              <a:buSzPts val="6800"/>
              <a:buFont typeface="Century Schoolbook"/>
              <a:buNone/>
              <a:defRPr b="0" sz="6800" cap="none">
                <a:solidFill>
                  <a:srgbClr val="FEFEFE"/>
                </a:solidFill>
                <a:latin typeface="Century Schoolbook"/>
                <a:ea typeface="Century Schoolbook"/>
                <a:cs typeface="Century Schoolbook"/>
                <a:sym typeface="Century Schoolboo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14"/>
          <p:cNvSpPr txBox="1"/>
          <p:nvPr>
            <p:ph idx="1" type="subTitle"/>
          </p:nvPr>
        </p:nvSpPr>
        <p:spPr>
          <a:xfrm>
            <a:off x="1629101" y="4682062"/>
            <a:ext cx="8936846" cy="457201"/>
          </a:xfrm>
          <a:prstGeom prst="rect">
            <a:avLst/>
          </a:prstGeom>
          <a:noFill/>
          <a:ln>
            <a:noFill/>
          </a:ln>
        </p:spPr>
        <p:txBody>
          <a:bodyPr anchorCtr="0" anchor="t" bIns="45700" lIns="91425" spcFirstLastPara="1" rIns="91425" wrap="square" tIns="45700">
            <a:normAutofit/>
          </a:bodyPr>
          <a:lstStyle>
            <a:lvl1pPr lvl="0" algn="ctr">
              <a:lnSpc>
                <a:spcPct val="110000"/>
              </a:lnSpc>
              <a:spcBef>
                <a:spcPts val="0"/>
              </a:spcBef>
              <a:spcAft>
                <a:spcPts val="0"/>
              </a:spcAft>
              <a:buSzPts val="1800"/>
              <a:buNone/>
              <a:defRPr sz="1800">
                <a:solidFill>
                  <a:srgbClr val="FEFEFE"/>
                </a:solidFill>
              </a:defRPr>
            </a:lvl1pPr>
            <a:lvl2pPr lvl="1" algn="ctr">
              <a:lnSpc>
                <a:spcPct val="110000"/>
              </a:lnSpc>
              <a:spcBef>
                <a:spcPts val="500"/>
              </a:spcBef>
              <a:spcAft>
                <a:spcPts val="0"/>
              </a:spcAft>
              <a:buSzPts val="1600"/>
              <a:buNone/>
              <a:defRPr sz="1600"/>
            </a:lvl2pPr>
            <a:lvl3pPr lvl="2" algn="ctr">
              <a:lnSpc>
                <a:spcPct val="110000"/>
              </a:lnSpc>
              <a:spcBef>
                <a:spcPts val="500"/>
              </a:spcBef>
              <a:spcAft>
                <a:spcPts val="0"/>
              </a:spcAft>
              <a:buSzPts val="1600"/>
              <a:buNone/>
              <a:defRPr sz="1600"/>
            </a:lvl3pPr>
            <a:lvl4pPr lvl="3" algn="ctr">
              <a:lnSpc>
                <a:spcPct val="110000"/>
              </a:lnSpc>
              <a:spcBef>
                <a:spcPts val="500"/>
              </a:spcBef>
              <a:spcAft>
                <a:spcPts val="0"/>
              </a:spcAft>
              <a:buSzPts val="1600"/>
              <a:buNone/>
              <a:defRPr sz="1600"/>
            </a:lvl4pPr>
            <a:lvl5pPr lvl="4" algn="ctr">
              <a:lnSpc>
                <a:spcPct val="110000"/>
              </a:lnSpc>
              <a:spcBef>
                <a:spcPts val="500"/>
              </a:spcBef>
              <a:spcAft>
                <a:spcPts val="0"/>
              </a:spcAft>
              <a:buSzPts val="1600"/>
              <a:buNone/>
              <a:defRPr sz="1600"/>
            </a:lvl5pPr>
            <a:lvl6pPr lvl="5" algn="ctr">
              <a:lnSpc>
                <a:spcPct val="100000"/>
              </a:lnSpc>
              <a:spcBef>
                <a:spcPts val="500"/>
              </a:spcBef>
              <a:spcAft>
                <a:spcPts val="0"/>
              </a:spcAft>
              <a:buSzPts val="1600"/>
              <a:buNone/>
              <a:defRPr sz="1600"/>
            </a:lvl6pPr>
            <a:lvl7pPr lvl="6" algn="ctr">
              <a:lnSpc>
                <a:spcPct val="100000"/>
              </a:lnSpc>
              <a:spcBef>
                <a:spcPts val="500"/>
              </a:spcBef>
              <a:spcAft>
                <a:spcPts val="0"/>
              </a:spcAft>
              <a:buSzPts val="1600"/>
              <a:buNone/>
              <a:defRPr sz="1600"/>
            </a:lvl7pPr>
            <a:lvl8pPr lvl="7" algn="ctr">
              <a:lnSpc>
                <a:spcPct val="100000"/>
              </a:lnSpc>
              <a:spcBef>
                <a:spcPts val="500"/>
              </a:spcBef>
              <a:spcAft>
                <a:spcPts val="0"/>
              </a:spcAft>
              <a:buSzPts val="1600"/>
              <a:buNone/>
              <a:defRPr sz="1600"/>
            </a:lvl8pPr>
            <a:lvl9pPr lvl="8" algn="ctr">
              <a:lnSpc>
                <a:spcPct val="100000"/>
              </a:lnSpc>
              <a:spcBef>
                <a:spcPts val="500"/>
              </a:spcBef>
              <a:spcAft>
                <a:spcPts val="0"/>
              </a:spcAft>
              <a:buSzPts val="1600"/>
              <a:buNone/>
              <a:defRPr sz="1600"/>
            </a:lvl9pPr>
          </a:lstStyle>
          <a:p/>
        </p:txBody>
      </p:sp>
      <p:sp>
        <p:nvSpPr>
          <p:cNvPr id="29" name="Google Shape;29;p14"/>
          <p:cNvSpPr txBox="1"/>
          <p:nvPr>
            <p:ph idx="10" type="dt"/>
          </p:nvPr>
        </p:nvSpPr>
        <p:spPr>
          <a:xfrm>
            <a:off x="5318760" y="1341256"/>
            <a:ext cx="1554480" cy="485546"/>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SzPts val="1400"/>
              <a:buNone/>
              <a:defRPr sz="1300">
                <a:solidFill>
                  <a:srgbClr val="FFFFFF"/>
                </a:solidFill>
                <a:latin typeface="Libre Franklin"/>
                <a:ea typeface="Libre Franklin"/>
                <a:cs typeface="Libre Franklin"/>
                <a:sym typeface="Libre Franklin"/>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4"/>
          <p:cNvSpPr txBox="1"/>
          <p:nvPr>
            <p:ph idx="11" type="ftr"/>
          </p:nvPr>
        </p:nvSpPr>
        <p:spPr>
          <a:xfrm>
            <a:off x="1629100" y="5177408"/>
            <a:ext cx="5730295" cy="2286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solidFill>
                  <a:srgbClr val="FEFEFE"/>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4"/>
          <p:cNvSpPr txBox="1"/>
          <p:nvPr>
            <p:ph idx="12" type="sldNum"/>
          </p:nvPr>
        </p:nvSpPr>
        <p:spPr>
          <a:xfrm>
            <a:off x="8606920" y="5177408"/>
            <a:ext cx="1955980" cy="22860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b="0" i="0" sz="1000" u="none" cap="none" strike="noStrike">
                <a:solidFill>
                  <a:srgbClr val="FEFEFE"/>
                </a:solidFill>
                <a:latin typeface="Libre Franklin"/>
                <a:ea typeface="Libre Franklin"/>
                <a:cs typeface="Libre Franklin"/>
                <a:sym typeface="Libre Franklin"/>
              </a:defRPr>
            </a:lvl1pPr>
            <a:lvl2pPr indent="0" lvl="1" marL="0" algn="r">
              <a:spcBef>
                <a:spcPts val="0"/>
              </a:spcBef>
              <a:buNone/>
              <a:defRPr b="0" i="0" sz="1000" u="none" cap="none" strike="noStrike">
                <a:solidFill>
                  <a:srgbClr val="FEFEFE"/>
                </a:solidFill>
                <a:latin typeface="Libre Franklin"/>
                <a:ea typeface="Libre Franklin"/>
                <a:cs typeface="Libre Franklin"/>
                <a:sym typeface="Libre Franklin"/>
              </a:defRPr>
            </a:lvl2pPr>
            <a:lvl3pPr indent="0" lvl="2" marL="0" algn="r">
              <a:spcBef>
                <a:spcPts val="0"/>
              </a:spcBef>
              <a:buNone/>
              <a:defRPr b="0" i="0" sz="1000" u="none" cap="none" strike="noStrike">
                <a:solidFill>
                  <a:srgbClr val="FEFEFE"/>
                </a:solidFill>
                <a:latin typeface="Libre Franklin"/>
                <a:ea typeface="Libre Franklin"/>
                <a:cs typeface="Libre Franklin"/>
                <a:sym typeface="Libre Franklin"/>
              </a:defRPr>
            </a:lvl3pPr>
            <a:lvl4pPr indent="0" lvl="3" marL="0" algn="r">
              <a:spcBef>
                <a:spcPts val="0"/>
              </a:spcBef>
              <a:buNone/>
              <a:defRPr b="0" i="0" sz="1000" u="none" cap="none" strike="noStrike">
                <a:solidFill>
                  <a:srgbClr val="FEFEFE"/>
                </a:solidFill>
                <a:latin typeface="Libre Franklin"/>
                <a:ea typeface="Libre Franklin"/>
                <a:cs typeface="Libre Franklin"/>
                <a:sym typeface="Libre Franklin"/>
              </a:defRPr>
            </a:lvl4pPr>
            <a:lvl5pPr indent="0" lvl="4" marL="0" algn="r">
              <a:spcBef>
                <a:spcPts val="0"/>
              </a:spcBef>
              <a:buNone/>
              <a:defRPr b="0" i="0" sz="1000" u="none" cap="none" strike="noStrike">
                <a:solidFill>
                  <a:srgbClr val="FEFEFE"/>
                </a:solidFill>
                <a:latin typeface="Libre Franklin"/>
                <a:ea typeface="Libre Franklin"/>
                <a:cs typeface="Libre Franklin"/>
                <a:sym typeface="Libre Franklin"/>
              </a:defRPr>
            </a:lvl5pPr>
            <a:lvl6pPr indent="0" lvl="5" marL="0" algn="r">
              <a:spcBef>
                <a:spcPts val="0"/>
              </a:spcBef>
              <a:buNone/>
              <a:defRPr b="0" i="0" sz="1000" u="none" cap="none" strike="noStrike">
                <a:solidFill>
                  <a:srgbClr val="FEFEFE"/>
                </a:solidFill>
                <a:latin typeface="Libre Franklin"/>
                <a:ea typeface="Libre Franklin"/>
                <a:cs typeface="Libre Franklin"/>
                <a:sym typeface="Libre Franklin"/>
              </a:defRPr>
            </a:lvl6pPr>
            <a:lvl7pPr indent="0" lvl="6" marL="0" algn="r">
              <a:spcBef>
                <a:spcPts val="0"/>
              </a:spcBef>
              <a:buNone/>
              <a:defRPr b="0" i="0" sz="1000" u="none" cap="none" strike="noStrike">
                <a:solidFill>
                  <a:srgbClr val="FEFEFE"/>
                </a:solidFill>
                <a:latin typeface="Libre Franklin"/>
                <a:ea typeface="Libre Franklin"/>
                <a:cs typeface="Libre Franklin"/>
                <a:sym typeface="Libre Franklin"/>
              </a:defRPr>
            </a:lvl7pPr>
            <a:lvl8pPr indent="0" lvl="7" marL="0" algn="r">
              <a:spcBef>
                <a:spcPts val="0"/>
              </a:spcBef>
              <a:buNone/>
              <a:defRPr b="0" i="0" sz="1000" u="none" cap="none" strike="noStrike">
                <a:solidFill>
                  <a:srgbClr val="FEFEFE"/>
                </a:solidFill>
                <a:latin typeface="Libre Franklin"/>
                <a:ea typeface="Libre Franklin"/>
                <a:cs typeface="Libre Franklin"/>
                <a:sym typeface="Libre Franklin"/>
              </a:defRPr>
            </a:lvl8pPr>
            <a:lvl9pPr indent="0" lvl="8" marL="0" algn="r">
              <a:spcBef>
                <a:spcPts val="0"/>
              </a:spcBef>
              <a:buNone/>
              <a:defRPr b="0" i="0" sz="1000" u="none" cap="none" strike="noStrike">
                <a:solidFill>
                  <a:srgbClr val="FEFEFE"/>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106" name="Shape 106"/>
        <p:cNvGrpSpPr/>
        <p:nvPr/>
      </p:nvGrpSpPr>
      <p:grpSpPr>
        <a:xfrm>
          <a:off x="0" y="0"/>
          <a:ext cx="0" cy="0"/>
          <a:chOff x="0" y="0"/>
          <a:chExt cx="0" cy="0"/>
        </a:xfrm>
      </p:grpSpPr>
      <p:sp>
        <p:nvSpPr>
          <p:cNvPr id="107" name="Google Shape;107;p22"/>
          <p:cNvSpPr/>
          <p:nvPr/>
        </p:nvSpPr>
        <p:spPr>
          <a:xfrm>
            <a:off x="8119870" y="237744"/>
            <a:ext cx="3826596" cy="6382512"/>
          </a:xfrm>
          <a:prstGeom prst="rect">
            <a:avLst/>
          </a:prstGeom>
          <a:solidFill>
            <a:srgbClr val="D8D8D8">
              <a:alpha val="6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2"/>
          <p:cNvSpPr/>
          <p:nvPr/>
        </p:nvSpPr>
        <p:spPr>
          <a:xfrm>
            <a:off x="8254660" y="374904"/>
            <a:ext cx="3557016" cy="6108192"/>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2"/>
          <p:cNvSpPr txBox="1"/>
          <p:nvPr>
            <p:ph type="title"/>
          </p:nvPr>
        </p:nvSpPr>
        <p:spPr>
          <a:xfrm>
            <a:off x="8458200" y="607392"/>
            <a:ext cx="3161963" cy="164592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3200"/>
              <a:buFont typeface="Century Schoolbook"/>
              <a:buNone/>
              <a:defRPr b="0" sz="3200" cap="none">
                <a:solidFill>
                  <a:schemeClr val="dk1"/>
                </a:solidFill>
                <a:latin typeface="Century Schoolbook"/>
                <a:ea typeface="Century Schoolbook"/>
                <a:cs typeface="Century Schoolbook"/>
                <a:sym typeface="Century Schoolboo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22"/>
          <p:cNvSpPr txBox="1"/>
          <p:nvPr>
            <p:ph idx="1" type="body"/>
          </p:nvPr>
        </p:nvSpPr>
        <p:spPr>
          <a:xfrm>
            <a:off x="685800" y="609600"/>
            <a:ext cx="6858000" cy="5334000"/>
          </a:xfrm>
          <a:prstGeom prst="rect">
            <a:avLst/>
          </a:prstGeom>
          <a:noFill/>
          <a:ln>
            <a:noFill/>
          </a:ln>
        </p:spPr>
        <p:txBody>
          <a:bodyPr anchorCtr="0" anchor="t" bIns="45700" lIns="91425" spcFirstLastPara="1" rIns="91425" wrap="square" tIns="45700">
            <a:normAutofit/>
          </a:bodyPr>
          <a:lstStyle>
            <a:lvl1pPr indent="-349250" lvl="0" marL="457200" algn="l">
              <a:lnSpc>
                <a:spcPct val="110000"/>
              </a:lnSpc>
              <a:spcBef>
                <a:spcPts val="900"/>
              </a:spcBef>
              <a:spcAft>
                <a:spcPts val="0"/>
              </a:spcAft>
              <a:buSzPts val="1900"/>
              <a:buChar char="◦"/>
              <a:defRPr sz="1900"/>
            </a:lvl1pPr>
            <a:lvl2pPr indent="-330200" lvl="1" marL="914400" algn="l">
              <a:lnSpc>
                <a:spcPct val="110000"/>
              </a:lnSpc>
              <a:spcBef>
                <a:spcPts val="500"/>
              </a:spcBef>
              <a:spcAft>
                <a:spcPts val="0"/>
              </a:spcAft>
              <a:buSzPts val="1600"/>
              <a:buChar char="◦"/>
              <a:defRPr sz="1600"/>
            </a:lvl2pPr>
            <a:lvl3pPr indent="-317500" lvl="2" marL="1371600" algn="l">
              <a:lnSpc>
                <a:spcPct val="110000"/>
              </a:lnSpc>
              <a:spcBef>
                <a:spcPts val="500"/>
              </a:spcBef>
              <a:spcAft>
                <a:spcPts val="0"/>
              </a:spcAft>
              <a:buSzPts val="1400"/>
              <a:buChar char="◦"/>
              <a:defRPr sz="1400"/>
            </a:lvl3pPr>
            <a:lvl4pPr indent="-317500" lvl="3" marL="1828800" algn="l">
              <a:lnSpc>
                <a:spcPct val="110000"/>
              </a:lnSpc>
              <a:spcBef>
                <a:spcPts val="500"/>
              </a:spcBef>
              <a:spcAft>
                <a:spcPts val="0"/>
              </a:spcAft>
              <a:buSzPts val="1400"/>
              <a:buChar char="◦"/>
              <a:defRPr sz="1400"/>
            </a:lvl4pPr>
            <a:lvl5pPr indent="-317500" lvl="4" marL="2286000" algn="l">
              <a:lnSpc>
                <a:spcPct val="11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111" name="Google Shape;111;p22"/>
          <p:cNvSpPr txBox="1"/>
          <p:nvPr>
            <p:ph idx="2" type="body"/>
          </p:nvPr>
        </p:nvSpPr>
        <p:spPr>
          <a:xfrm>
            <a:off x="8458200" y="2336800"/>
            <a:ext cx="3161963" cy="3606800"/>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800"/>
              </a:spcBef>
              <a:spcAft>
                <a:spcPts val="0"/>
              </a:spcAft>
              <a:buSzPts val="1800"/>
              <a:buNone/>
              <a:defRPr sz="1800">
                <a:solidFill>
                  <a:schemeClr val="dk1"/>
                </a:solidFill>
              </a:defRPr>
            </a:lvl1pPr>
            <a:lvl2pPr indent="-228600" lvl="1" marL="914400" algn="l">
              <a:lnSpc>
                <a:spcPct val="110000"/>
              </a:lnSpc>
              <a:spcBef>
                <a:spcPts val="500"/>
              </a:spcBef>
              <a:spcAft>
                <a:spcPts val="0"/>
              </a:spcAft>
              <a:buSzPts val="1200"/>
              <a:buNone/>
              <a:defRPr sz="1200"/>
            </a:lvl2pPr>
            <a:lvl3pPr indent="-228600" lvl="2" marL="1371600" algn="l">
              <a:lnSpc>
                <a:spcPct val="110000"/>
              </a:lnSpc>
              <a:spcBef>
                <a:spcPts val="500"/>
              </a:spcBef>
              <a:spcAft>
                <a:spcPts val="0"/>
              </a:spcAft>
              <a:buSzPts val="1000"/>
              <a:buNone/>
              <a:defRPr sz="1000"/>
            </a:lvl3pPr>
            <a:lvl4pPr indent="-228600" lvl="3" marL="1828800" algn="l">
              <a:lnSpc>
                <a:spcPct val="110000"/>
              </a:lnSpc>
              <a:spcBef>
                <a:spcPts val="500"/>
              </a:spcBef>
              <a:spcAft>
                <a:spcPts val="0"/>
              </a:spcAft>
              <a:buSzPts val="900"/>
              <a:buNone/>
              <a:defRPr sz="900"/>
            </a:lvl4pPr>
            <a:lvl5pPr indent="-228600" lvl="4" marL="2286000" algn="l">
              <a:lnSpc>
                <a:spcPct val="110000"/>
              </a:lnSpc>
              <a:spcBef>
                <a:spcPts val="500"/>
              </a:spcBef>
              <a:spcAft>
                <a:spcPts val="0"/>
              </a:spcAft>
              <a:buSzPts val="900"/>
              <a:buNone/>
              <a:defRPr sz="900"/>
            </a:lvl5pPr>
            <a:lvl6pPr indent="-228600" lvl="5" marL="2743200" algn="l">
              <a:lnSpc>
                <a:spcPct val="100000"/>
              </a:lnSpc>
              <a:spcBef>
                <a:spcPts val="500"/>
              </a:spcBef>
              <a:spcAft>
                <a:spcPts val="0"/>
              </a:spcAft>
              <a:buSzPts val="900"/>
              <a:buNone/>
              <a:defRPr sz="900"/>
            </a:lvl6pPr>
            <a:lvl7pPr indent="-228600" lvl="6" marL="3200400" algn="l">
              <a:lnSpc>
                <a:spcPct val="100000"/>
              </a:lnSpc>
              <a:spcBef>
                <a:spcPts val="500"/>
              </a:spcBef>
              <a:spcAft>
                <a:spcPts val="0"/>
              </a:spcAft>
              <a:buSzPts val="900"/>
              <a:buNone/>
              <a:defRPr sz="900"/>
            </a:lvl7pPr>
            <a:lvl8pPr indent="-228600" lvl="7" marL="3657600" algn="l">
              <a:lnSpc>
                <a:spcPct val="100000"/>
              </a:lnSpc>
              <a:spcBef>
                <a:spcPts val="500"/>
              </a:spcBef>
              <a:spcAft>
                <a:spcPts val="0"/>
              </a:spcAft>
              <a:buSzPts val="900"/>
              <a:buNone/>
              <a:defRPr sz="900"/>
            </a:lvl8pPr>
            <a:lvl9pPr indent="-228600" lvl="8" marL="4114800" algn="l">
              <a:lnSpc>
                <a:spcPct val="100000"/>
              </a:lnSpc>
              <a:spcBef>
                <a:spcPts val="500"/>
              </a:spcBef>
              <a:spcAft>
                <a:spcPts val="0"/>
              </a:spcAft>
              <a:buSzPts val="900"/>
              <a:buNone/>
              <a:defRPr sz="900"/>
            </a:lvl9pPr>
          </a:lstStyle>
          <a:p/>
        </p:txBody>
      </p:sp>
      <p:sp>
        <p:nvSpPr>
          <p:cNvPr id="112" name="Google Shape;112;p22"/>
          <p:cNvSpPr txBox="1"/>
          <p:nvPr>
            <p:ph idx="10" type="dt"/>
          </p:nvPr>
        </p:nvSpPr>
        <p:spPr>
          <a:xfrm>
            <a:off x="5588000" y="6035040"/>
            <a:ext cx="1955800"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2"/>
          <p:cNvSpPr txBox="1"/>
          <p:nvPr>
            <p:ph idx="11" type="ftr"/>
          </p:nvPr>
        </p:nvSpPr>
        <p:spPr>
          <a:xfrm>
            <a:off x="685801" y="6035040"/>
            <a:ext cx="45847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22"/>
          <p:cNvSpPr txBox="1"/>
          <p:nvPr>
            <p:ph idx="12" type="sldNum"/>
          </p:nvPr>
        </p:nvSpPr>
        <p:spPr>
          <a:xfrm>
            <a:off x="10396728" y="6035040"/>
            <a:ext cx="1223435"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sz="1000">
                <a:solidFill>
                  <a:srgbClr val="262626"/>
                </a:solidFill>
                <a:latin typeface="Libre Franklin"/>
                <a:ea typeface="Libre Franklin"/>
                <a:cs typeface="Libre Franklin"/>
                <a:sym typeface="Libre Franklin"/>
              </a:defRPr>
            </a:lvl1pPr>
            <a:lvl2pPr indent="0" lvl="1" marL="0" algn="r">
              <a:spcBef>
                <a:spcPts val="0"/>
              </a:spcBef>
              <a:buNone/>
              <a:defRPr sz="1000">
                <a:solidFill>
                  <a:srgbClr val="262626"/>
                </a:solidFill>
                <a:latin typeface="Libre Franklin"/>
                <a:ea typeface="Libre Franklin"/>
                <a:cs typeface="Libre Franklin"/>
                <a:sym typeface="Libre Franklin"/>
              </a:defRPr>
            </a:lvl2pPr>
            <a:lvl3pPr indent="0" lvl="2" marL="0" algn="r">
              <a:spcBef>
                <a:spcPts val="0"/>
              </a:spcBef>
              <a:buNone/>
              <a:defRPr sz="1000">
                <a:solidFill>
                  <a:srgbClr val="262626"/>
                </a:solidFill>
                <a:latin typeface="Libre Franklin"/>
                <a:ea typeface="Libre Franklin"/>
                <a:cs typeface="Libre Franklin"/>
                <a:sym typeface="Libre Franklin"/>
              </a:defRPr>
            </a:lvl3pPr>
            <a:lvl4pPr indent="0" lvl="3" marL="0" algn="r">
              <a:spcBef>
                <a:spcPts val="0"/>
              </a:spcBef>
              <a:buNone/>
              <a:defRPr sz="1000">
                <a:solidFill>
                  <a:srgbClr val="262626"/>
                </a:solidFill>
                <a:latin typeface="Libre Franklin"/>
                <a:ea typeface="Libre Franklin"/>
                <a:cs typeface="Libre Franklin"/>
                <a:sym typeface="Libre Franklin"/>
              </a:defRPr>
            </a:lvl4pPr>
            <a:lvl5pPr indent="0" lvl="4" marL="0" algn="r">
              <a:spcBef>
                <a:spcPts val="0"/>
              </a:spcBef>
              <a:buNone/>
              <a:defRPr sz="1000">
                <a:solidFill>
                  <a:srgbClr val="262626"/>
                </a:solidFill>
                <a:latin typeface="Libre Franklin"/>
                <a:ea typeface="Libre Franklin"/>
                <a:cs typeface="Libre Franklin"/>
                <a:sym typeface="Libre Franklin"/>
              </a:defRPr>
            </a:lvl5pPr>
            <a:lvl6pPr indent="0" lvl="5" marL="0" algn="r">
              <a:spcBef>
                <a:spcPts val="0"/>
              </a:spcBef>
              <a:buNone/>
              <a:defRPr sz="1000">
                <a:solidFill>
                  <a:srgbClr val="262626"/>
                </a:solidFill>
                <a:latin typeface="Libre Franklin"/>
                <a:ea typeface="Libre Franklin"/>
                <a:cs typeface="Libre Franklin"/>
                <a:sym typeface="Libre Franklin"/>
              </a:defRPr>
            </a:lvl6pPr>
            <a:lvl7pPr indent="0" lvl="6" marL="0" algn="r">
              <a:spcBef>
                <a:spcPts val="0"/>
              </a:spcBef>
              <a:buNone/>
              <a:defRPr sz="1000">
                <a:solidFill>
                  <a:srgbClr val="262626"/>
                </a:solidFill>
                <a:latin typeface="Libre Franklin"/>
                <a:ea typeface="Libre Franklin"/>
                <a:cs typeface="Libre Franklin"/>
                <a:sym typeface="Libre Franklin"/>
              </a:defRPr>
            </a:lvl7pPr>
            <a:lvl8pPr indent="0" lvl="7" marL="0" algn="r">
              <a:spcBef>
                <a:spcPts val="0"/>
              </a:spcBef>
              <a:buNone/>
              <a:defRPr sz="1000">
                <a:solidFill>
                  <a:srgbClr val="262626"/>
                </a:solidFill>
                <a:latin typeface="Libre Franklin"/>
                <a:ea typeface="Libre Franklin"/>
                <a:cs typeface="Libre Franklin"/>
                <a:sym typeface="Libre Franklin"/>
              </a:defRPr>
            </a:lvl8pPr>
            <a:lvl9pPr indent="0" lvl="8" marL="0" algn="r">
              <a:spcBef>
                <a:spcPts val="0"/>
              </a:spcBef>
              <a:buNone/>
              <a:defRPr sz="1000">
                <a:solidFill>
                  <a:srgbClr val="262626"/>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15" name="Shape 115"/>
        <p:cNvGrpSpPr/>
        <p:nvPr/>
      </p:nvGrpSpPr>
      <p:grpSpPr>
        <a:xfrm>
          <a:off x="0" y="0"/>
          <a:ext cx="0" cy="0"/>
          <a:chOff x="0" y="0"/>
          <a:chExt cx="0" cy="0"/>
        </a:xfrm>
      </p:grpSpPr>
      <p:sp>
        <p:nvSpPr>
          <p:cNvPr id="116" name="Google Shape;116;p23"/>
          <p:cNvSpPr/>
          <p:nvPr/>
        </p:nvSpPr>
        <p:spPr>
          <a:xfrm>
            <a:off x="8119870" y="237744"/>
            <a:ext cx="3826596" cy="6382512"/>
          </a:xfrm>
          <a:prstGeom prst="rect">
            <a:avLst/>
          </a:prstGeom>
          <a:solidFill>
            <a:srgbClr val="D8D8D8">
              <a:alpha val="6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3"/>
          <p:cNvSpPr/>
          <p:nvPr>
            <p:ph idx="2" type="pic"/>
          </p:nvPr>
        </p:nvSpPr>
        <p:spPr>
          <a:xfrm>
            <a:off x="228599" y="237744"/>
            <a:ext cx="7696201" cy="6382512"/>
          </a:xfrm>
          <a:prstGeom prst="rect">
            <a:avLst/>
          </a:prstGeom>
          <a:solidFill>
            <a:srgbClr val="DBA193"/>
          </a:solidFill>
          <a:ln>
            <a:noFill/>
          </a:ln>
        </p:spPr>
      </p:sp>
      <p:sp>
        <p:nvSpPr>
          <p:cNvPr id="118" name="Google Shape;118;p23"/>
          <p:cNvSpPr txBox="1"/>
          <p:nvPr>
            <p:ph idx="10" type="dt"/>
          </p:nvPr>
        </p:nvSpPr>
        <p:spPr>
          <a:xfrm>
            <a:off x="5662337" y="6035040"/>
            <a:ext cx="2071963"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b="1">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23"/>
          <p:cNvSpPr txBox="1"/>
          <p:nvPr>
            <p:ph idx="11" type="ftr"/>
          </p:nvPr>
        </p:nvSpPr>
        <p:spPr>
          <a:xfrm>
            <a:off x="612648" y="6035040"/>
            <a:ext cx="4588002"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b="1" sz="1000">
                <a:solidFill>
                  <a:srgbClr val="FFFFFF"/>
                </a:solidFill>
                <a:latin typeface="Libre Franklin"/>
                <a:ea typeface="Libre Franklin"/>
                <a:cs typeface="Libre Franklin"/>
                <a:sym typeface="Libre Franklin"/>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23"/>
          <p:cNvSpPr txBox="1"/>
          <p:nvPr>
            <p:ph idx="12" type="sldNum"/>
          </p:nvPr>
        </p:nvSpPr>
        <p:spPr>
          <a:xfrm>
            <a:off x="10396728" y="6035040"/>
            <a:ext cx="1225296"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ZA"/>
              <a:t>‹#›</a:t>
            </a:fld>
            <a:endParaRPr/>
          </a:p>
        </p:txBody>
      </p:sp>
      <p:sp>
        <p:nvSpPr>
          <p:cNvPr id="121" name="Google Shape;121;p23"/>
          <p:cNvSpPr/>
          <p:nvPr/>
        </p:nvSpPr>
        <p:spPr>
          <a:xfrm>
            <a:off x="8254660" y="374904"/>
            <a:ext cx="3557016" cy="6108192"/>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3"/>
          <p:cNvSpPr txBox="1"/>
          <p:nvPr>
            <p:ph type="title"/>
          </p:nvPr>
        </p:nvSpPr>
        <p:spPr>
          <a:xfrm>
            <a:off x="8477250" y="603504"/>
            <a:ext cx="3144774" cy="164592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3200"/>
              <a:buFont typeface="Century Schoolbook"/>
              <a:buNone/>
              <a:defRPr b="0" sz="3200">
                <a:solidFill>
                  <a:schemeClr val="dk1"/>
                </a:solidFill>
                <a:latin typeface="Century Schoolbook"/>
                <a:ea typeface="Century Schoolbook"/>
                <a:cs typeface="Century Schoolbook"/>
                <a:sym typeface="Century Schoolboo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3" name="Google Shape;123;p23"/>
          <p:cNvSpPr txBox="1"/>
          <p:nvPr>
            <p:ph idx="1" type="body"/>
          </p:nvPr>
        </p:nvSpPr>
        <p:spPr>
          <a:xfrm>
            <a:off x="8477250" y="2386584"/>
            <a:ext cx="3144774" cy="3511296"/>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800"/>
              </a:spcBef>
              <a:spcAft>
                <a:spcPts val="0"/>
              </a:spcAft>
              <a:buSzPts val="1800"/>
              <a:buNone/>
              <a:defRPr sz="1800">
                <a:solidFill>
                  <a:schemeClr val="dk1"/>
                </a:solidFill>
              </a:defRPr>
            </a:lvl1pPr>
            <a:lvl2pPr indent="-228600" lvl="1" marL="914400" algn="l">
              <a:lnSpc>
                <a:spcPct val="110000"/>
              </a:lnSpc>
              <a:spcBef>
                <a:spcPts val="500"/>
              </a:spcBef>
              <a:spcAft>
                <a:spcPts val="0"/>
              </a:spcAft>
              <a:buSzPts val="1200"/>
              <a:buNone/>
              <a:defRPr sz="1200"/>
            </a:lvl2pPr>
            <a:lvl3pPr indent="-228600" lvl="2" marL="1371600" algn="l">
              <a:lnSpc>
                <a:spcPct val="110000"/>
              </a:lnSpc>
              <a:spcBef>
                <a:spcPts val="500"/>
              </a:spcBef>
              <a:spcAft>
                <a:spcPts val="0"/>
              </a:spcAft>
              <a:buSzPts val="1000"/>
              <a:buNone/>
              <a:defRPr sz="1000"/>
            </a:lvl3pPr>
            <a:lvl4pPr indent="-228600" lvl="3" marL="1828800" algn="l">
              <a:lnSpc>
                <a:spcPct val="110000"/>
              </a:lnSpc>
              <a:spcBef>
                <a:spcPts val="500"/>
              </a:spcBef>
              <a:spcAft>
                <a:spcPts val="0"/>
              </a:spcAft>
              <a:buSzPts val="900"/>
              <a:buNone/>
              <a:defRPr sz="900"/>
            </a:lvl4pPr>
            <a:lvl5pPr indent="-228600" lvl="4" marL="2286000" algn="l">
              <a:lnSpc>
                <a:spcPct val="110000"/>
              </a:lnSpc>
              <a:spcBef>
                <a:spcPts val="500"/>
              </a:spcBef>
              <a:spcAft>
                <a:spcPts val="0"/>
              </a:spcAft>
              <a:buSzPts val="900"/>
              <a:buNone/>
              <a:defRPr sz="900"/>
            </a:lvl5pPr>
            <a:lvl6pPr indent="-228600" lvl="5" marL="2743200" algn="l">
              <a:lnSpc>
                <a:spcPct val="100000"/>
              </a:lnSpc>
              <a:spcBef>
                <a:spcPts val="500"/>
              </a:spcBef>
              <a:spcAft>
                <a:spcPts val="0"/>
              </a:spcAft>
              <a:buSzPts val="900"/>
              <a:buNone/>
              <a:defRPr sz="900"/>
            </a:lvl6pPr>
            <a:lvl7pPr indent="-228600" lvl="6" marL="3200400" algn="l">
              <a:lnSpc>
                <a:spcPct val="100000"/>
              </a:lnSpc>
              <a:spcBef>
                <a:spcPts val="500"/>
              </a:spcBef>
              <a:spcAft>
                <a:spcPts val="0"/>
              </a:spcAft>
              <a:buSzPts val="900"/>
              <a:buNone/>
              <a:defRPr sz="900"/>
            </a:lvl7pPr>
            <a:lvl8pPr indent="-228600" lvl="7" marL="3657600" algn="l">
              <a:lnSpc>
                <a:spcPct val="100000"/>
              </a:lnSpc>
              <a:spcBef>
                <a:spcPts val="500"/>
              </a:spcBef>
              <a:spcAft>
                <a:spcPts val="0"/>
              </a:spcAft>
              <a:buSzPts val="900"/>
              <a:buNone/>
              <a:defRPr sz="900"/>
            </a:lvl8pPr>
            <a:lvl9pPr indent="-228600" lvl="8" marL="4114800" algn="l">
              <a:lnSpc>
                <a:spcPct val="100000"/>
              </a:lnSpc>
              <a:spcBef>
                <a:spcPts val="500"/>
              </a:spcBef>
              <a:spcAft>
                <a:spcPts val="0"/>
              </a:spcAft>
              <a:buSzPts val="900"/>
              <a:buNone/>
              <a:defRPr sz="9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4" name="Shape 124"/>
        <p:cNvGrpSpPr/>
        <p:nvPr/>
      </p:nvGrpSpPr>
      <p:grpSpPr>
        <a:xfrm>
          <a:off x="0" y="0"/>
          <a:ext cx="0" cy="0"/>
          <a:chOff x="0" y="0"/>
          <a:chExt cx="0" cy="0"/>
        </a:xfrm>
      </p:grpSpPr>
      <p:sp>
        <p:nvSpPr>
          <p:cNvPr id="125" name="Google Shape;125;p24"/>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6" name="Google Shape;126;p24"/>
          <p:cNvSpPr txBox="1"/>
          <p:nvPr>
            <p:ph idx="1" type="body"/>
          </p:nvPr>
        </p:nvSpPr>
        <p:spPr>
          <a:xfrm rot="5400000">
            <a:off x="4171188" y="-1001268"/>
            <a:ext cx="3849624" cy="1005840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127" name="Google Shape;127;p24"/>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24"/>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24"/>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0" name="Shape 130"/>
        <p:cNvGrpSpPr/>
        <p:nvPr/>
      </p:nvGrpSpPr>
      <p:grpSpPr>
        <a:xfrm>
          <a:off x="0" y="0"/>
          <a:ext cx="0" cy="0"/>
          <a:chOff x="0" y="0"/>
          <a:chExt cx="0" cy="0"/>
        </a:xfrm>
      </p:grpSpPr>
      <p:sp>
        <p:nvSpPr>
          <p:cNvPr id="131" name="Google Shape;131;p25"/>
          <p:cNvSpPr txBox="1"/>
          <p:nvPr>
            <p:ph type="title"/>
          </p:nvPr>
        </p:nvSpPr>
        <p:spPr>
          <a:xfrm rot="5400000">
            <a:off x="7543800" y="2209800"/>
            <a:ext cx="5257800" cy="23622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2" name="Google Shape;132;p25"/>
          <p:cNvSpPr txBox="1"/>
          <p:nvPr>
            <p:ph idx="1" type="body"/>
          </p:nvPr>
        </p:nvSpPr>
        <p:spPr>
          <a:xfrm rot="5400000">
            <a:off x="2247900" y="-647700"/>
            <a:ext cx="5257800" cy="807720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133" name="Google Shape;133;p25"/>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25"/>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5"/>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2" name="Shape 32"/>
        <p:cNvGrpSpPr/>
        <p:nvPr/>
      </p:nvGrpSpPr>
      <p:grpSpPr>
        <a:xfrm>
          <a:off x="0" y="0"/>
          <a:ext cx="0" cy="0"/>
          <a:chOff x="0" y="0"/>
          <a:chExt cx="0" cy="0"/>
        </a:xfrm>
      </p:grpSpPr>
      <p:sp>
        <p:nvSpPr>
          <p:cNvPr id="33" name="Google Shape;33;p16"/>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FEFEF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16"/>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35" name="Google Shape;35;p16"/>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6"/>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6"/>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7" name="Shape 47"/>
        <p:cNvGrpSpPr/>
        <p:nvPr/>
      </p:nvGrpSpPr>
      <p:grpSpPr>
        <a:xfrm>
          <a:off x="0" y="0"/>
          <a:ext cx="0" cy="0"/>
          <a:chOff x="0" y="0"/>
          <a:chExt cx="0" cy="0"/>
        </a:xfrm>
      </p:grpSpPr>
      <p:sp>
        <p:nvSpPr>
          <p:cNvPr id="48" name="Google Shape;48;p15"/>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5"/>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a:lvl1pPr>
            <a:lvl2pPr indent="-342900" lvl="1" marL="914400" algn="l">
              <a:lnSpc>
                <a:spcPct val="110000"/>
              </a:lnSpc>
              <a:spcBef>
                <a:spcPts val="500"/>
              </a:spcBef>
              <a:spcAft>
                <a:spcPts val="0"/>
              </a:spcAft>
              <a:buSzPts val="1800"/>
              <a:buChar char="◦"/>
              <a:defRPr/>
            </a:lvl2pPr>
            <a:lvl3pPr indent="-342900" lvl="2" marL="1371600" algn="l">
              <a:lnSpc>
                <a:spcPct val="110000"/>
              </a:lnSpc>
              <a:spcBef>
                <a:spcPts val="500"/>
              </a:spcBef>
              <a:spcAft>
                <a:spcPts val="0"/>
              </a:spcAft>
              <a:buSzPts val="1800"/>
              <a:buChar char="◦"/>
              <a:defRPr/>
            </a:lvl3pPr>
            <a:lvl4pPr indent="-342900" lvl="3" marL="1828800" algn="l">
              <a:lnSpc>
                <a:spcPct val="110000"/>
              </a:lnSpc>
              <a:spcBef>
                <a:spcPts val="500"/>
              </a:spcBef>
              <a:spcAft>
                <a:spcPts val="0"/>
              </a:spcAft>
              <a:buSzPts val="1800"/>
              <a:buChar char="◦"/>
              <a:defRPr/>
            </a:lvl4pPr>
            <a:lvl5pPr indent="-342900" lvl="4" marL="2286000" algn="l">
              <a:lnSpc>
                <a:spcPct val="110000"/>
              </a:lnSpc>
              <a:spcBef>
                <a:spcPts val="500"/>
              </a:spcBef>
              <a:spcAft>
                <a:spcPts val="0"/>
              </a:spcAft>
              <a:buSzPts val="1800"/>
              <a:buChar char="◦"/>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50" name="Google Shape;50;p15"/>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5"/>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5"/>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53" name="Shape 53"/>
        <p:cNvGrpSpPr/>
        <p:nvPr/>
      </p:nvGrpSpPr>
      <p:grpSpPr>
        <a:xfrm>
          <a:off x="0" y="0"/>
          <a:ext cx="0" cy="0"/>
          <a:chOff x="0" y="0"/>
          <a:chExt cx="0" cy="0"/>
        </a:xfrm>
      </p:grpSpPr>
      <p:sp>
        <p:nvSpPr>
          <p:cNvPr id="54" name="Google Shape;54;p13"/>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55" name="Google Shape;55;p13"/>
          <p:cNvSpPr/>
          <p:nvPr/>
        </p:nvSpPr>
        <p:spPr>
          <a:xfrm>
            <a:off x="1307870" y="1267730"/>
            <a:ext cx="9576262" cy="4307950"/>
          </a:xfrm>
          <a:prstGeom prst="rect">
            <a:avLst/>
          </a:prstGeom>
          <a:solidFill>
            <a:schemeClr val="lt1"/>
          </a:solidFill>
          <a:ln>
            <a:noFill/>
          </a:ln>
          <a:effectLst>
            <a:outerShdw blurRad="50800" rotWithShape="0" algn="ctr">
              <a:srgbClr val="000000">
                <a:alpha val="65882"/>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1447801" y="1411615"/>
            <a:ext cx="9296400" cy="4034770"/>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5135880" y="1267730"/>
            <a:ext cx="1920240" cy="7315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13"/>
          <p:cNvGrpSpPr/>
          <p:nvPr/>
        </p:nvGrpSpPr>
        <p:grpSpPr>
          <a:xfrm>
            <a:off x="5250180" y="1267730"/>
            <a:ext cx="1691640" cy="615934"/>
            <a:chOff x="5250180" y="1267730"/>
            <a:chExt cx="1691640" cy="615934"/>
          </a:xfrm>
        </p:grpSpPr>
        <p:cxnSp>
          <p:nvCxnSpPr>
            <p:cNvPr id="59" name="Google Shape;59;p13"/>
            <p:cNvCxnSpPr/>
            <p:nvPr/>
          </p:nvCxnSpPr>
          <p:spPr>
            <a:xfrm>
              <a:off x="525018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60" name="Google Shape;60;p13"/>
            <p:cNvCxnSpPr/>
            <p:nvPr/>
          </p:nvCxnSpPr>
          <p:spPr>
            <a:xfrm>
              <a:off x="694182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61" name="Google Shape;61;p13"/>
            <p:cNvCxnSpPr/>
            <p:nvPr/>
          </p:nvCxnSpPr>
          <p:spPr>
            <a:xfrm>
              <a:off x="5250180" y="1883664"/>
              <a:ext cx="1691640" cy="0"/>
            </a:xfrm>
            <a:prstGeom prst="straightConnector1">
              <a:avLst/>
            </a:prstGeom>
            <a:solidFill>
              <a:srgbClr val="262626"/>
            </a:solidFill>
            <a:ln cap="flat" cmpd="sng" w="9525">
              <a:solidFill>
                <a:srgbClr val="FFFFFF"/>
              </a:solidFill>
              <a:prstDash val="solid"/>
              <a:miter lim="800000"/>
              <a:headEnd len="sm" w="sm" type="none"/>
              <a:tailEnd len="sm" w="sm" type="none"/>
            </a:ln>
          </p:spPr>
        </p:cxnSp>
      </p:grpSp>
      <p:sp>
        <p:nvSpPr>
          <p:cNvPr id="62" name="Google Shape;62;p13"/>
          <p:cNvSpPr txBox="1"/>
          <p:nvPr>
            <p:ph type="ctrTitle"/>
          </p:nvPr>
        </p:nvSpPr>
        <p:spPr>
          <a:xfrm>
            <a:off x="1629103" y="2244830"/>
            <a:ext cx="8933796" cy="2437232"/>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262626"/>
              </a:buClr>
              <a:buSzPts val="6800"/>
              <a:buFont typeface="Century Schoolbook"/>
              <a:buNone/>
              <a:defRPr b="0" sz="6800" cap="none">
                <a:solidFill>
                  <a:srgbClr val="262626"/>
                </a:solidFill>
                <a:latin typeface="Century Schoolbook"/>
                <a:ea typeface="Century Schoolbook"/>
                <a:cs typeface="Century Schoolbook"/>
                <a:sym typeface="Century Schoolboo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3"/>
          <p:cNvSpPr txBox="1"/>
          <p:nvPr>
            <p:ph idx="1" type="subTitle"/>
          </p:nvPr>
        </p:nvSpPr>
        <p:spPr>
          <a:xfrm>
            <a:off x="1629101" y="4682062"/>
            <a:ext cx="8936846" cy="457201"/>
          </a:xfrm>
          <a:prstGeom prst="rect">
            <a:avLst/>
          </a:prstGeom>
          <a:noFill/>
          <a:ln>
            <a:noFill/>
          </a:ln>
        </p:spPr>
        <p:txBody>
          <a:bodyPr anchorCtr="0" anchor="t" bIns="45700" lIns="91425" spcFirstLastPara="1" rIns="91425" wrap="square" tIns="45700">
            <a:normAutofit/>
          </a:bodyPr>
          <a:lstStyle>
            <a:lvl1pPr lvl="0" algn="ctr">
              <a:lnSpc>
                <a:spcPct val="110000"/>
              </a:lnSpc>
              <a:spcBef>
                <a:spcPts val="0"/>
              </a:spcBef>
              <a:spcAft>
                <a:spcPts val="0"/>
              </a:spcAft>
              <a:buSzPts val="1800"/>
              <a:buNone/>
              <a:defRPr sz="1800">
                <a:solidFill>
                  <a:srgbClr val="0C0C0C"/>
                </a:solidFill>
              </a:defRPr>
            </a:lvl1pPr>
            <a:lvl2pPr lvl="1" algn="ctr">
              <a:lnSpc>
                <a:spcPct val="110000"/>
              </a:lnSpc>
              <a:spcBef>
                <a:spcPts val="500"/>
              </a:spcBef>
              <a:spcAft>
                <a:spcPts val="0"/>
              </a:spcAft>
              <a:buSzPts val="1600"/>
              <a:buNone/>
              <a:defRPr sz="1600"/>
            </a:lvl2pPr>
            <a:lvl3pPr lvl="2" algn="ctr">
              <a:lnSpc>
                <a:spcPct val="110000"/>
              </a:lnSpc>
              <a:spcBef>
                <a:spcPts val="500"/>
              </a:spcBef>
              <a:spcAft>
                <a:spcPts val="0"/>
              </a:spcAft>
              <a:buSzPts val="1600"/>
              <a:buNone/>
              <a:defRPr sz="1600"/>
            </a:lvl3pPr>
            <a:lvl4pPr lvl="3" algn="ctr">
              <a:lnSpc>
                <a:spcPct val="110000"/>
              </a:lnSpc>
              <a:spcBef>
                <a:spcPts val="500"/>
              </a:spcBef>
              <a:spcAft>
                <a:spcPts val="0"/>
              </a:spcAft>
              <a:buSzPts val="1600"/>
              <a:buNone/>
              <a:defRPr sz="1600"/>
            </a:lvl4pPr>
            <a:lvl5pPr lvl="4" algn="ctr">
              <a:lnSpc>
                <a:spcPct val="110000"/>
              </a:lnSpc>
              <a:spcBef>
                <a:spcPts val="500"/>
              </a:spcBef>
              <a:spcAft>
                <a:spcPts val="0"/>
              </a:spcAft>
              <a:buSzPts val="1600"/>
              <a:buNone/>
              <a:defRPr sz="1600"/>
            </a:lvl5pPr>
            <a:lvl6pPr lvl="5" algn="ctr">
              <a:lnSpc>
                <a:spcPct val="100000"/>
              </a:lnSpc>
              <a:spcBef>
                <a:spcPts val="500"/>
              </a:spcBef>
              <a:spcAft>
                <a:spcPts val="0"/>
              </a:spcAft>
              <a:buSzPts val="1600"/>
              <a:buNone/>
              <a:defRPr sz="1600"/>
            </a:lvl6pPr>
            <a:lvl7pPr lvl="6" algn="ctr">
              <a:lnSpc>
                <a:spcPct val="100000"/>
              </a:lnSpc>
              <a:spcBef>
                <a:spcPts val="500"/>
              </a:spcBef>
              <a:spcAft>
                <a:spcPts val="0"/>
              </a:spcAft>
              <a:buSzPts val="1600"/>
              <a:buNone/>
              <a:defRPr sz="1600"/>
            </a:lvl7pPr>
            <a:lvl8pPr lvl="7" algn="ctr">
              <a:lnSpc>
                <a:spcPct val="100000"/>
              </a:lnSpc>
              <a:spcBef>
                <a:spcPts val="500"/>
              </a:spcBef>
              <a:spcAft>
                <a:spcPts val="0"/>
              </a:spcAft>
              <a:buSzPts val="1600"/>
              <a:buNone/>
              <a:defRPr sz="1600"/>
            </a:lvl8pPr>
            <a:lvl9pPr lvl="8" algn="ctr">
              <a:lnSpc>
                <a:spcPct val="100000"/>
              </a:lnSpc>
              <a:spcBef>
                <a:spcPts val="500"/>
              </a:spcBef>
              <a:spcAft>
                <a:spcPts val="0"/>
              </a:spcAft>
              <a:buSzPts val="1600"/>
              <a:buNone/>
              <a:defRPr sz="1600"/>
            </a:lvl9pPr>
          </a:lstStyle>
          <a:p/>
        </p:txBody>
      </p:sp>
      <p:sp>
        <p:nvSpPr>
          <p:cNvPr id="64" name="Google Shape;64;p13"/>
          <p:cNvSpPr txBox="1"/>
          <p:nvPr>
            <p:ph idx="10" type="dt"/>
          </p:nvPr>
        </p:nvSpPr>
        <p:spPr>
          <a:xfrm>
            <a:off x="5318760" y="1341256"/>
            <a:ext cx="1554480" cy="485546"/>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SzPts val="1400"/>
              <a:buNone/>
              <a:defRPr sz="1300">
                <a:solidFill>
                  <a:srgbClr val="FFFFFF"/>
                </a:solidFill>
                <a:latin typeface="Libre Franklin"/>
                <a:ea typeface="Libre Franklin"/>
                <a:cs typeface="Libre Franklin"/>
                <a:sym typeface="Libre Franklin"/>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3"/>
          <p:cNvSpPr txBox="1"/>
          <p:nvPr>
            <p:ph idx="11" type="ftr"/>
          </p:nvPr>
        </p:nvSpPr>
        <p:spPr>
          <a:xfrm>
            <a:off x="1629100" y="5177408"/>
            <a:ext cx="5730295" cy="2286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3"/>
          <p:cNvSpPr txBox="1"/>
          <p:nvPr>
            <p:ph idx="12" type="sldNum"/>
          </p:nvPr>
        </p:nvSpPr>
        <p:spPr>
          <a:xfrm>
            <a:off x="8606920" y="5177408"/>
            <a:ext cx="1955980" cy="22860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b="0" i="0" sz="1000" u="none" cap="none" strike="noStrike">
                <a:solidFill>
                  <a:srgbClr val="262626"/>
                </a:solidFill>
                <a:latin typeface="Libre Franklin"/>
                <a:ea typeface="Libre Franklin"/>
                <a:cs typeface="Libre Franklin"/>
                <a:sym typeface="Libre Franklin"/>
              </a:defRPr>
            </a:lvl1pPr>
            <a:lvl2pPr indent="0" lvl="1" marL="0" algn="r">
              <a:spcBef>
                <a:spcPts val="0"/>
              </a:spcBef>
              <a:buNone/>
              <a:defRPr b="0" i="0" sz="1000" u="none" cap="none" strike="noStrike">
                <a:solidFill>
                  <a:srgbClr val="262626"/>
                </a:solidFill>
                <a:latin typeface="Libre Franklin"/>
                <a:ea typeface="Libre Franklin"/>
                <a:cs typeface="Libre Franklin"/>
                <a:sym typeface="Libre Franklin"/>
              </a:defRPr>
            </a:lvl2pPr>
            <a:lvl3pPr indent="0" lvl="2" marL="0" algn="r">
              <a:spcBef>
                <a:spcPts val="0"/>
              </a:spcBef>
              <a:buNone/>
              <a:defRPr b="0" i="0" sz="1000" u="none" cap="none" strike="noStrike">
                <a:solidFill>
                  <a:srgbClr val="262626"/>
                </a:solidFill>
                <a:latin typeface="Libre Franklin"/>
                <a:ea typeface="Libre Franklin"/>
                <a:cs typeface="Libre Franklin"/>
                <a:sym typeface="Libre Franklin"/>
              </a:defRPr>
            </a:lvl3pPr>
            <a:lvl4pPr indent="0" lvl="3" marL="0" algn="r">
              <a:spcBef>
                <a:spcPts val="0"/>
              </a:spcBef>
              <a:buNone/>
              <a:defRPr b="0" i="0" sz="1000" u="none" cap="none" strike="noStrike">
                <a:solidFill>
                  <a:srgbClr val="262626"/>
                </a:solidFill>
                <a:latin typeface="Libre Franklin"/>
                <a:ea typeface="Libre Franklin"/>
                <a:cs typeface="Libre Franklin"/>
                <a:sym typeface="Libre Franklin"/>
              </a:defRPr>
            </a:lvl4pPr>
            <a:lvl5pPr indent="0" lvl="4" marL="0" algn="r">
              <a:spcBef>
                <a:spcPts val="0"/>
              </a:spcBef>
              <a:buNone/>
              <a:defRPr b="0" i="0" sz="1000" u="none" cap="none" strike="noStrike">
                <a:solidFill>
                  <a:srgbClr val="262626"/>
                </a:solidFill>
                <a:latin typeface="Libre Franklin"/>
                <a:ea typeface="Libre Franklin"/>
                <a:cs typeface="Libre Franklin"/>
                <a:sym typeface="Libre Franklin"/>
              </a:defRPr>
            </a:lvl5pPr>
            <a:lvl6pPr indent="0" lvl="5" marL="0" algn="r">
              <a:spcBef>
                <a:spcPts val="0"/>
              </a:spcBef>
              <a:buNone/>
              <a:defRPr b="0" i="0" sz="1000" u="none" cap="none" strike="noStrike">
                <a:solidFill>
                  <a:srgbClr val="262626"/>
                </a:solidFill>
                <a:latin typeface="Libre Franklin"/>
                <a:ea typeface="Libre Franklin"/>
                <a:cs typeface="Libre Franklin"/>
                <a:sym typeface="Libre Franklin"/>
              </a:defRPr>
            </a:lvl6pPr>
            <a:lvl7pPr indent="0" lvl="6" marL="0" algn="r">
              <a:spcBef>
                <a:spcPts val="0"/>
              </a:spcBef>
              <a:buNone/>
              <a:defRPr b="0" i="0" sz="1000" u="none" cap="none" strike="noStrike">
                <a:solidFill>
                  <a:srgbClr val="262626"/>
                </a:solidFill>
                <a:latin typeface="Libre Franklin"/>
                <a:ea typeface="Libre Franklin"/>
                <a:cs typeface="Libre Franklin"/>
                <a:sym typeface="Libre Franklin"/>
              </a:defRPr>
            </a:lvl7pPr>
            <a:lvl8pPr indent="0" lvl="7" marL="0" algn="r">
              <a:spcBef>
                <a:spcPts val="0"/>
              </a:spcBef>
              <a:buNone/>
              <a:defRPr b="0" i="0" sz="1000" u="none" cap="none" strike="noStrike">
                <a:solidFill>
                  <a:srgbClr val="262626"/>
                </a:solidFill>
                <a:latin typeface="Libre Franklin"/>
                <a:ea typeface="Libre Franklin"/>
                <a:cs typeface="Libre Franklin"/>
                <a:sym typeface="Libre Franklin"/>
              </a:defRPr>
            </a:lvl8pPr>
            <a:lvl9pPr indent="0" lvl="8" marL="0" algn="r">
              <a:spcBef>
                <a:spcPts val="0"/>
              </a:spcBef>
              <a:buNone/>
              <a:defRPr b="0" i="0" sz="1000" u="none" cap="none" strike="noStrike">
                <a:solidFill>
                  <a:srgbClr val="262626"/>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67" name="Shape 67"/>
        <p:cNvGrpSpPr/>
        <p:nvPr/>
      </p:nvGrpSpPr>
      <p:grpSpPr>
        <a:xfrm>
          <a:off x="0" y="0"/>
          <a:ext cx="0" cy="0"/>
          <a:chOff x="0" y="0"/>
          <a:chExt cx="0" cy="0"/>
        </a:xfrm>
      </p:grpSpPr>
      <p:sp>
        <p:nvSpPr>
          <p:cNvPr id="68" name="Google Shape;68;p17"/>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69" name="Google Shape;69;p17"/>
          <p:cNvSpPr/>
          <p:nvPr/>
        </p:nvSpPr>
        <p:spPr>
          <a:xfrm>
            <a:off x="1307870" y="1267730"/>
            <a:ext cx="9576262" cy="4307950"/>
          </a:xfrm>
          <a:prstGeom prst="rect">
            <a:avLst/>
          </a:prstGeom>
          <a:solidFill>
            <a:schemeClr val="lt1"/>
          </a:solidFill>
          <a:ln>
            <a:noFill/>
          </a:ln>
          <a:effectLst>
            <a:outerShdw blurRad="50800" rotWithShape="0" algn="ctr">
              <a:srgbClr val="000000">
                <a:alpha val="65882"/>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7"/>
          <p:cNvSpPr/>
          <p:nvPr/>
        </p:nvSpPr>
        <p:spPr>
          <a:xfrm>
            <a:off x="1447801" y="1411615"/>
            <a:ext cx="9296400" cy="4034770"/>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7"/>
          <p:cNvSpPr/>
          <p:nvPr/>
        </p:nvSpPr>
        <p:spPr>
          <a:xfrm>
            <a:off x="5135880" y="1267730"/>
            <a:ext cx="1920240" cy="73152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7"/>
          <p:cNvSpPr txBox="1"/>
          <p:nvPr>
            <p:ph type="title"/>
          </p:nvPr>
        </p:nvSpPr>
        <p:spPr>
          <a:xfrm>
            <a:off x="1629156" y="2275165"/>
            <a:ext cx="8933688" cy="2406895"/>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262626"/>
              </a:buClr>
              <a:buSzPts val="6800"/>
              <a:buFont typeface="Century Schoolbook"/>
              <a:buNone/>
              <a:defRPr sz="6800" cap="none">
                <a:solidFill>
                  <a:srgbClr val="262626"/>
                </a:solidFill>
                <a:latin typeface="Century Schoolbook"/>
                <a:ea typeface="Century Schoolbook"/>
                <a:cs typeface="Century Schoolbook"/>
                <a:sym typeface="Century Schoolboo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73" name="Google Shape;73;p17"/>
          <p:cNvGrpSpPr/>
          <p:nvPr/>
        </p:nvGrpSpPr>
        <p:grpSpPr>
          <a:xfrm>
            <a:off x="5250180" y="1267730"/>
            <a:ext cx="1691640" cy="615934"/>
            <a:chOff x="5250180" y="1267730"/>
            <a:chExt cx="1691640" cy="615934"/>
          </a:xfrm>
        </p:grpSpPr>
        <p:cxnSp>
          <p:nvCxnSpPr>
            <p:cNvPr id="74" name="Google Shape;74;p17"/>
            <p:cNvCxnSpPr/>
            <p:nvPr/>
          </p:nvCxnSpPr>
          <p:spPr>
            <a:xfrm>
              <a:off x="525018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75" name="Google Shape;75;p17"/>
            <p:cNvCxnSpPr/>
            <p:nvPr/>
          </p:nvCxnSpPr>
          <p:spPr>
            <a:xfrm>
              <a:off x="694182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76" name="Google Shape;76;p17"/>
            <p:cNvCxnSpPr/>
            <p:nvPr/>
          </p:nvCxnSpPr>
          <p:spPr>
            <a:xfrm>
              <a:off x="5250180" y="1883664"/>
              <a:ext cx="1691640" cy="0"/>
            </a:xfrm>
            <a:prstGeom prst="straightConnector1">
              <a:avLst/>
            </a:prstGeom>
            <a:solidFill>
              <a:srgbClr val="262626"/>
            </a:solidFill>
            <a:ln cap="flat" cmpd="sng" w="9525">
              <a:solidFill>
                <a:srgbClr val="FFFFFF"/>
              </a:solidFill>
              <a:prstDash val="solid"/>
              <a:miter lim="800000"/>
              <a:headEnd len="sm" w="sm" type="none"/>
              <a:tailEnd len="sm" w="sm" type="none"/>
            </a:ln>
          </p:spPr>
        </p:cxnSp>
      </p:grpSp>
      <p:sp>
        <p:nvSpPr>
          <p:cNvPr id="77" name="Google Shape;77;p17"/>
          <p:cNvSpPr txBox="1"/>
          <p:nvPr>
            <p:ph idx="1" type="body"/>
          </p:nvPr>
        </p:nvSpPr>
        <p:spPr>
          <a:xfrm>
            <a:off x="1629156" y="4682062"/>
            <a:ext cx="8939784" cy="457200"/>
          </a:xfrm>
          <a:prstGeom prst="rect">
            <a:avLst/>
          </a:prstGeom>
          <a:noFill/>
          <a:ln>
            <a:noFill/>
          </a:ln>
        </p:spPr>
        <p:txBody>
          <a:bodyPr anchorCtr="0" anchor="t" bIns="45700" lIns="91425" spcFirstLastPara="1" rIns="91425" wrap="square" tIns="45700">
            <a:normAutofit/>
          </a:bodyPr>
          <a:lstStyle>
            <a:lvl1pPr indent="-228600" lvl="0" marL="457200" algn="ctr">
              <a:lnSpc>
                <a:spcPct val="110000"/>
              </a:lnSpc>
              <a:spcBef>
                <a:spcPts val="900"/>
              </a:spcBef>
              <a:spcAft>
                <a:spcPts val="0"/>
              </a:spcAft>
              <a:buSzPts val="1800"/>
              <a:buNone/>
              <a:defRPr sz="1800">
                <a:solidFill>
                  <a:srgbClr val="0C0C0C"/>
                </a:solidFill>
              </a:defRPr>
            </a:lvl1pPr>
            <a:lvl2pPr indent="-228600" lvl="1" marL="914400" algn="l">
              <a:lnSpc>
                <a:spcPct val="110000"/>
              </a:lnSpc>
              <a:spcBef>
                <a:spcPts val="500"/>
              </a:spcBef>
              <a:spcAft>
                <a:spcPts val="0"/>
              </a:spcAft>
              <a:buSzPts val="1600"/>
              <a:buNone/>
              <a:defRPr sz="1600">
                <a:solidFill>
                  <a:srgbClr val="888888"/>
                </a:solidFill>
              </a:defRPr>
            </a:lvl2pPr>
            <a:lvl3pPr indent="-228600" lvl="2" marL="1371600" algn="l">
              <a:lnSpc>
                <a:spcPct val="110000"/>
              </a:lnSpc>
              <a:spcBef>
                <a:spcPts val="500"/>
              </a:spcBef>
              <a:spcAft>
                <a:spcPts val="0"/>
              </a:spcAft>
              <a:buSzPts val="1600"/>
              <a:buNone/>
              <a:defRPr sz="1600">
                <a:solidFill>
                  <a:srgbClr val="888888"/>
                </a:solidFill>
              </a:defRPr>
            </a:lvl3pPr>
            <a:lvl4pPr indent="-228600" lvl="3" marL="1828800" algn="l">
              <a:lnSpc>
                <a:spcPct val="110000"/>
              </a:lnSpc>
              <a:spcBef>
                <a:spcPts val="500"/>
              </a:spcBef>
              <a:spcAft>
                <a:spcPts val="0"/>
              </a:spcAft>
              <a:buSzPts val="1400"/>
              <a:buNone/>
              <a:defRPr sz="1400">
                <a:solidFill>
                  <a:srgbClr val="888888"/>
                </a:solidFill>
              </a:defRPr>
            </a:lvl4pPr>
            <a:lvl5pPr indent="-228600" lvl="4" marL="2286000" algn="l">
              <a:lnSpc>
                <a:spcPct val="110000"/>
              </a:lnSpc>
              <a:spcBef>
                <a:spcPts val="500"/>
              </a:spcBef>
              <a:spcAft>
                <a:spcPts val="0"/>
              </a:spcAft>
              <a:buSzPts val="1400"/>
              <a:buNone/>
              <a:defRPr sz="1400">
                <a:solidFill>
                  <a:srgbClr val="888888"/>
                </a:solidFill>
              </a:defRPr>
            </a:lvl5pPr>
            <a:lvl6pPr indent="-228600" lvl="5" marL="2743200" algn="l">
              <a:lnSpc>
                <a:spcPct val="100000"/>
              </a:lnSpc>
              <a:spcBef>
                <a:spcPts val="500"/>
              </a:spcBef>
              <a:spcAft>
                <a:spcPts val="0"/>
              </a:spcAft>
              <a:buSzPts val="1400"/>
              <a:buNone/>
              <a:defRPr sz="1400">
                <a:solidFill>
                  <a:srgbClr val="888888"/>
                </a:solidFill>
              </a:defRPr>
            </a:lvl6pPr>
            <a:lvl7pPr indent="-228600" lvl="6" marL="3200400" algn="l">
              <a:lnSpc>
                <a:spcPct val="100000"/>
              </a:lnSpc>
              <a:spcBef>
                <a:spcPts val="500"/>
              </a:spcBef>
              <a:spcAft>
                <a:spcPts val="0"/>
              </a:spcAft>
              <a:buSzPts val="1400"/>
              <a:buNone/>
              <a:defRPr sz="1400">
                <a:solidFill>
                  <a:srgbClr val="888888"/>
                </a:solidFill>
              </a:defRPr>
            </a:lvl7pPr>
            <a:lvl8pPr indent="-228600" lvl="7" marL="3657600" algn="l">
              <a:lnSpc>
                <a:spcPct val="100000"/>
              </a:lnSpc>
              <a:spcBef>
                <a:spcPts val="500"/>
              </a:spcBef>
              <a:spcAft>
                <a:spcPts val="0"/>
              </a:spcAft>
              <a:buSzPts val="1400"/>
              <a:buNone/>
              <a:defRPr sz="1400">
                <a:solidFill>
                  <a:srgbClr val="888888"/>
                </a:solidFill>
              </a:defRPr>
            </a:lvl8pPr>
            <a:lvl9pPr indent="-228600" lvl="8" marL="4114800" algn="l">
              <a:lnSpc>
                <a:spcPct val="100000"/>
              </a:lnSpc>
              <a:spcBef>
                <a:spcPts val="500"/>
              </a:spcBef>
              <a:spcAft>
                <a:spcPts val="0"/>
              </a:spcAft>
              <a:buSzPts val="1400"/>
              <a:buNone/>
              <a:defRPr sz="1400">
                <a:solidFill>
                  <a:srgbClr val="888888"/>
                </a:solidFill>
              </a:defRPr>
            </a:lvl9pPr>
          </a:lstStyle>
          <a:p/>
        </p:txBody>
      </p:sp>
      <p:sp>
        <p:nvSpPr>
          <p:cNvPr id="78" name="Google Shape;78;p17"/>
          <p:cNvSpPr txBox="1"/>
          <p:nvPr>
            <p:ph idx="10" type="dt"/>
          </p:nvPr>
        </p:nvSpPr>
        <p:spPr>
          <a:xfrm>
            <a:off x="5318760" y="1344502"/>
            <a:ext cx="1554480" cy="498781"/>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SzPts val="1400"/>
              <a:buNone/>
              <a:defRPr sz="1300">
                <a:solidFill>
                  <a:srgbClr val="FFFFFF"/>
                </a:solidFill>
                <a:latin typeface="Libre Franklin"/>
                <a:ea typeface="Libre Franklin"/>
                <a:cs typeface="Libre Franklin"/>
                <a:sym typeface="Libre Franklin"/>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7"/>
          <p:cNvSpPr txBox="1"/>
          <p:nvPr>
            <p:ph idx="11" type="ftr"/>
          </p:nvPr>
        </p:nvSpPr>
        <p:spPr>
          <a:xfrm>
            <a:off x="1629157" y="5177408"/>
            <a:ext cx="5660134" cy="2286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7"/>
          <p:cNvSpPr txBox="1"/>
          <p:nvPr>
            <p:ph idx="12" type="sldNum"/>
          </p:nvPr>
        </p:nvSpPr>
        <p:spPr>
          <a:xfrm>
            <a:off x="8604504" y="5177408"/>
            <a:ext cx="1958339" cy="22860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sz="1000">
                <a:solidFill>
                  <a:srgbClr val="262626"/>
                </a:solidFill>
                <a:latin typeface="Libre Franklin"/>
                <a:ea typeface="Libre Franklin"/>
                <a:cs typeface="Libre Franklin"/>
                <a:sym typeface="Libre Franklin"/>
              </a:defRPr>
            </a:lvl1pPr>
            <a:lvl2pPr indent="0" lvl="1" marL="0" algn="r">
              <a:spcBef>
                <a:spcPts val="0"/>
              </a:spcBef>
              <a:buNone/>
              <a:defRPr sz="1000">
                <a:solidFill>
                  <a:srgbClr val="262626"/>
                </a:solidFill>
                <a:latin typeface="Libre Franklin"/>
                <a:ea typeface="Libre Franklin"/>
                <a:cs typeface="Libre Franklin"/>
                <a:sym typeface="Libre Franklin"/>
              </a:defRPr>
            </a:lvl2pPr>
            <a:lvl3pPr indent="0" lvl="2" marL="0" algn="r">
              <a:spcBef>
                <a:spcPts val="0"/>
              </a:spcBef>
              <a:buNone/>
              <a:defRPr sz="1000">
                <a:solidFill>
                  <a:srgbClr val="262626"/>
                </a:solidFill>
                <a:latin typeface="Libre Franklin"/>
                <a:ea typeface="Libre Franklin"/>
                <a:cs typeface="Libre Franklin"/>
                <a:sym typeface="Libre Franklin"/>
              </a:defRPr>
            </a:lvl3pPr>
            <a:lvl4pPr indent="0" lvl="3" marL="0" algn="r">
              <a:spcBef>
                <a:spcPts val="0"/>
              </a:spcBef>
              <a:buNone/>
              <a:defRPr sz="1000">
                <a:solidFill>
                  <a:srgbClr val="262626"/>
                </a:solidFill>
                <a:latin typeface="Libre Franklin"/>
                <a:ea typeface="Libre Franklin"/>
                <a:cs typeface="Libre Franklin"/>
                <a:sym typeface="Libre Franklin"/>
              </a:defRPr>
            </a:lvl4pPr>
            <a:lvl5pPr indent="0" lvl="4" marL="0" algn="r">
              <a:spcBef>
                <a:spcPts val="0"/>
              </a:spcBef>
              <a:buNone/>
              <a:defRPr sz="1000">
                <a:solidFill>
                  <a:srgbClr val="262626"/>
                </a:solidFill>
                <a:latin typeface="Libre Franklin"/>
                <a:ea typeface="Libre Franklin"/>
                <a:cs typeface="Libre Franklin"/>
                <a:sym typeface="Libre Franklin"/>
              </a:defRPr>
            </a:lvl5pPr>
            <a:lvl6pPr indent="0" lvl="5" marL="0" algn="r">
              <a:spcBef>
                <a:spcPts val="0"/>
              </a:spcBef>
              <a:buNone/>
              <a:defRPr sz="1000">
                <a:solidFill>
                  <a:srgbClr val="262626"/>
                </a:solidFill>
                <a:latin typeface="Libre Franklin"/>
                <a:ea typeface="Libre Franklin"/>
                <a:cs typeface="Libre Franklin"/>
                <a:sym typeface="Libre Franklin"/>
              </a:defRPr>
            </a:lvl6pPr>
            <a:lvl7pPr indent="0" lvl="6" marL="0" algn="r">
              <a:spcBef>
                <a:spcPts val="0"/>
              </a:spcBef>
              <a:buNone/>
              <a:defRPr sz="1000">
                <a:solidFill>
                  <a:srgbClr val="262626"/>
                </a:solidFill>
                <a:latin typeface="Libre Franklin"/>
                <a:ea typeface="Libre Franklin"/>
                <a:cs typeface="Libre Franklin"/>
                <a:sym typeface="Libre Franklin"/>
              </a:defRPr>
            </a:lvl7pPr>
            <a:lvl8pPr indent="0" lvl="7" marL="0" algn="r">
              <a:spcBef>
                <a:spcPts val="0"/>
              </a:spcBef>
              <a:buNone/>
              <a:defRPr sz="1000">
                <a:solidFill>
                  <a:srgbClr val="262626"/>
                </a:solidFill>
                <a:latin typeface="Libre Franklin"/>
                <a:ea typeface="Libre Franklin"/>
                <a:cs typeface="Libre Franklin"/>
                <a:sym typeface="Libre Franklin"/>
              </a:defRPr>
            </a:lvl8pPr>
            <a:lvl9pPr indent="0" lvl="8" marL="0" algn="r">
              <a:spcBef>
                <a:spcPts val="0"/>
              </a:spcBef>
              <a:buNone/>
              <a:defRPr sz="1000">
                <a:solidFill>
                  <a:srgbClr val="262626"/>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1" name="Shape 81"/>
        <p:cNvGrpSpPr/>
        <p:nvPr/>
      </p:nvGrpSpPr>
      <p:grpSpPr>
        <a:xfrm>
          <a:off x="0" y="0"/>
          <a:ext cx="0" cy="0"/>
          <a:chOff x="0" y="0"/>
          <a:chExt cx="0" cy="0"/>
        </a:xfrm>
      </p:grpSpPr>
      <p:sp>
        <p:nvSpPr>
          <p:cNvPr id="82" name="Google Shape;82;p18"/>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8"/>
          <p:cNvSpPr txBox="1"/>
          <p:nvPr>
            <p:ph idx="1" type="body"/>
          </p:nvPr>
        </p:nvSpPr>
        <p:spPr>
          <a:xfrm>
            <a:off x="1066800" y="2103120"/>
            <a:ext cx="4663440" cy="374904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10000"/>
              </a:lnSpc>
              <a:spcBef>
                <a:spcPts val="500"/>
              </a:spcBef>
              <a:spcAft>
                <a:spcPts val="0"/>
              </a:spcAft>
              <a:buSzPts val="1600"/>
              <a:buChar char="◦"/>
              <a:defRPr sz="1600"/>
            </a:lvl2pPr>
            <a:lvl3pPr indent="-317500" lvl="2" marL="1371600" algn="l">
              <a:lnSpc>
                <a:spcPct val="110000"/>
              </a:lnSpc>
              <a:spcBef>
                <a:spcPts val="500"/>
              </a:spcBef>
              <a:spcAft>
                <a:spcPts val="0"/>
              </a:spcAft>
              <a:buSzPts val="1400"/>
              <a:buChar char="◦"/>
              <a:defRPr sz="1400"/>
            </a:lvl3pPr>
            <a:lvl4pPr indent="-317500" lvl="3" marL="1828800" algn="l">
              <a:lnSpc>
                <a:spcPct val="110000"/>
              </a:lnSpc>
              <a:spcBef>
                <a:spcPts val="500"/>
              </a:spcBef>
              <a:spcAft>
                <a:spcPts val="0"/>
              </a:spcAft>
              <a:buSzPts val="1400"/>
              <a:buChar char="◦"/>
              <a:defRPr sz="1400"/>
            </a:lvl4pPr>
            <a:lvl5pPr indent="-317500" lvl="4" marL="2286000" algn="l">
              <a:lnSpc>
                <a:spcPct val="11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84" name="Google Shape;84;p18"/>
          <p:cNvSpPr txBox="1"/>
          <p:nvPr>
            <p:ph idx="2" type="body"/>
          </p:nvPr>
        </p:nvSpPr>
        <p:spPr>
          <a:xfrm>
            <a:off x="6461760" y="2103120"/>
            <a:ext cx="4663440" cy="374904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10000"/>
              </a:lnSpc>
              <a:spcBef>
                <a:spcPts val="500"/>
              </a:spcBef>
              <a:spcAft>
                <a:spcPts val="0"/>
              </a:spcAft>
              <a:buSzPts val="1600"/>
              <a:buChar char="◦"/>
              <a:defRPr sz="1600"/>
            </a:lvl2pPr>
            <a:lvl3pPr indent="-317500" lvl="2" marL="1371600" algn="l">
              <a:lnSpc>
                <a:spcPct val="110000"/>
              </a:lnSpc>
              <a:spcBef>
                <a:spcPts val="500"/>
              </a:spcBef>
              <a:spcAft>
                <a:spcPts val="0"/>
              </a:spcAft>
              <a:buSzPts val="1400"/>
              <a:buChar char="◦"/>
              <a:defRPr sz="1400"/>
            </a:lvl3pPr>
            <a:lvl4pPr indent="-317500" lvl="3" marL="1828800" algn="l">
              <a:lnSpc>
                <a:spcPct val="110000"/>
              </a:lnSpc>
              <a:spcBef>
                <a:spcPts val="500"/>
              </a:spcBef>
              <a:spcAft>
                <a:spcPts val="0"/>
              </a:spcAft>
              <a:buSzPts val="1400"/>
              <a:buChar char="◦"/>
              <a:defRPr sz="1400"/>
            </a:lvl4pPr>
            <a:lvl5pPr indent="-317500" lvl="4" marL="2286000" algn="l">
              <a:lnSpc>
                <a:spcPct val="11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85" name="Google Shape;85;p18"/>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8"/>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8"/>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8" name="Shape 88"/>
        <p:cNvGrpSpPr/>
        <p:nvPr/>
      </p:nvGrpSpPr>
      <p:grpSpPr>
        <a:xfrm>
          <a:off x="0" y="0"/>
          <a:ext cx="0" cy="0"/>
          <a:chOff x="0" y="0"/>
          <a:chExt cx="0" cy="0"/>
        </a:xfrm>
      </p:grpSpPr>
      <p:sp>
        <p:nvSpPr>
          <p:cNvPr id="89" name="Google Shape;89;p19"/>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19"/>
          <p:cNvSpPr txBox="1"/>
          <p:nvPr>
            <p:ph idx="1" type="body"/>
          </p:nvPr>
        </p:nvSpPr>
        <p:spPr>
          <a:xfrm>
            <a:off x="1069848" y="2074334"/>
            <a:ext cx="4663440" cy="640080"/>
          </a:xfrm>
          <a:prstGeom prst="rect">
            <a:avLst/>
          </a:prstGeom>
          <a:noFill/>
          <a:ln>
            <a:noFill/>
          </a:ln>
        </p:spPr>
        <p:txBody>
          <a:bodyPr anchorCtr="0" anchor="ctr" bIns="45700" lIns="91425" spcFirstLastPara="1" rIns="91425" wrap="square" tIns="45700">
            <a:normAutofit/>
          </a:bodyPr>
          <a:lstStyle>
            <a:lvl1pPr indent="-228600" lvl="0" marL="457200" algn="l">
              <a:lnSpc>
                <a:spcPct val="110000"/>
              </a:lnSpc>
              <a:spcBef>
                <a:spcPts val="0"/>
              </a:spcBef>
              <a:spcAft>
                <a:spcPts val="0"/>
              </a:spcAft>
              <a:buSzPts val="1900"/>
              <a:buNone/>
              <a:defRPr b="1" i="0" sz="1900">
                <a:solidFill>
                  <a:schemeClr val="dk1"/>
                </a:solidFill>
                <a:latin typeface="Libre Franklin"/>
                <a:ea typeface="Libre Franklin"/>
                <a:cs typeface="Libre Franklin"/>
                <a:sym typeface="Libre Franklin"/>
              </a:defRPr>
            </a:lvl1pPr>
            <a:lvl2pPr indent="-228600" lvl="1" marL="914400" algn="l">
              <a:lnSpc>
                <a:spcPct val="110000"/>
              </a:lnSpc>
              <a:spcBef>
                <a:spcPts val="500"/>
              </a:spcBef>
              <a:spcAft>
                <a:spcPts val="0"/>
              </a:spcAft>
              <a:buSzPts val="1800"/>
              <a:buNone/>
              <a:defRPr b="1" sz="1800"/>
            </a:lvl2pPr>
            <a:lvl3pPr indent="-228600" lvl="2" marL="1371600" algn="l">
              <a:lnSpc>
                <a:spcPct val="110000"/>
              </a:lnSpc>
              <a:spcBef>
                <a:spcPts val="500"/>
              </a:spcBef>
              <a:spcAft>
                <a:spcPts val="0"/>
              </a:spcAft>
              <a:buSzPts val="1800"/>
              <a:buNone/>
              <a:defRPr b="1" sz="1800"/>
            </a:lvl3pPr>
            <a:lvl4pPr indent="-228600" lvl="3" marL="1828800" algn="l">
              <a:lnSpc>
                <a:spcPct val="110000"/>
              </a:lnSpc>
              <a:spcBef>
                <a:spcPts val="500"/>
              </a:spcBef>
              <a:spcAft>
                <a:spcPts val="0"/>
              </a:spcAft>
              <a:buSzPts val="1600"/>
              <a:buNone/>
              <a:defRPr b="1" sz="1600"/>
            </a:lvl4pPr>
            <a:lvl5pPr indent="-228600" lvl="4" marL="2286000" algn="l">
              <a:lnSpc>
                <a:spcPct val="110000"/>
              </a:lnSpc>
              <a:spcBef>
                <a:spcPts val="500"/>
              </a:spcBef>
              <a:spcAft>
                <a:spcPts val="0"/>
              </a:spcAft>
              <a:buSzPts val="1600"/>
              <a:buNone/>
              <a:defRPr b="1" sz="1600"/>
            </a:lvl5pPr>
            <a:lvl6pPr indent="-228600" lvl="5" marL="2743200" algn="l">
              <a:lnSpc>
                <a:spcPct val="100000"/>
              </a:lnSpc>
              <a:spcBef>
                <a:spcPts val="500"/>
              </a:spcBef>
              <a:spcAft>
                <a:spcPts val="0"/>
              </a:spcAft>
              <a:buSzPts val="1600"/>
              <a:buNone/>
              <a:defRPr b="1" sz="1600"/>
            </a:lvl6pPr>
            <a:lvl7pPr indent="-228600" lvl="6" marL="3200400" algn="l">
              <a:lnSpc>
                <a:spcPct val="100000"/>
              </a:lnSpc>
              <a:spcBef>
                <a:spcPts val="500"/>
              </a:spcBef>
              <a:spcAft>
                <a:spcPts val="0"/>
              </a:spcAft>
              <a:buSzPts val="1600"/>
              <a:buNone/>
              <a:defRPr b="1" sz="1600"/>
            </a:lvl7pPr>
            <a:lvl8pPr indent="-228600" lvl="7" marL="3657600" algn="l">
              <a:lnSpc>
                <a:spcPct val="100000"/>
              </a:lnSpc>
              <a:spcBef>
                <a:spcPts val="500"/>
              </a:spcBef>
              <a:spcAft>
                <a:spcPts val="0"/>
              </a:spcAft>
              <a:buSzPts val="1600"/>
              <a:buNone/>
              <a:defRPr b="1" sz="1600"/>
            </a:lvl8pPr>
            <a:lvl9pPr indent="-228600" lvl="8" marL="4114800" algn="l">
              <a:lnSpc>
                <a:spcPct val="100000"/>
              </a:lnSpc>
              <a:spcBef>
                <a:spcPts val="500"/>
              </a:spcBef>
              <a:spcAft>
                <a:spcPts val="0"/>
              </a:spcAft>
              <a:buSzPts val="1600"/>
              <a:buNone/>
              <a:defRPr b="1" sz="1600"/>
            </a:lvl9pPr>
          </a:lstStyle>
          <a:p/>
        </p:txBody>
      </p:sp>
      <p:sp>
        <p:nvSpPr>
          <p:cNvPr id="91" name="Google Shape;91;p19"/>
          <p:cNvSpPr txBox="1"/>
          <p:nvPr>
            <p:ph idx="2" type="body"/>
          </p:nvPr>
        </p:nvSpPr>
        <p:spPr>
          <a:xfrm>
            <a:off x="1069848" y="2792472"/>
            <a:ext cx="4663440" cy="3163825"/>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10000"/>
              </a:lnSpc>
              <a:spcBef>
                <a:spcPts val="500"/>
              </a:spcBef>
              <a:spcAft>
                <a:spcPts val="0"/>
              </a:spcAft>
              <a:buSzPts val="1600"/>
              <a:buChar char="◦"/>
              <a:defRPr sz="1600"/>
            </a:lvl2pPr>
            <a:lvl3pPr indent="-317500" lvl="2" marL="1371600" algn="l">
              <a:lnSpc>
                <a:spcPct val="110000"/>
              </a:lnSpc>
              <a:spcBef>
                <a:spcPts val="500"/>
              </a:spcBef>
              <a:spcAft>
                <a:spcPts val="0"/>
              </a:spcAft>
              <a:buSzPts val="1400"/>
              <a:buChar char="◦"/>
              <a:defRPr sz="1400"/>
            </a:lvl3pPr>
            <a:lvl4pPr indent="-317500" lvl="3" marL="1828800" algn="l">
              <a:lnSpc>
                <a:spcPct val="110000"/>
              </a:lnSpc>
              <a:spcBef>
                <a:spcPts val="500"/>
              </a:spcBef>
              <a:spcAft>
                <a:spcPts val="0"/>
              </a:spcAft>
              <a:buSzPts val="1400"/>
              <a:buChar char="◦"/>
              <a:defRPr sz="1400"/>
            </a:lvl4pPr>
            <a:lvl5pPr indent="-317500" lvl="4" marL="2286000" algn="l">
              <a:lnSpc>
                <a:spcPct val="11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92" name="Google Shape;92;p19"/>
          <p:cNvSpPr txBox="1"/>
          <p:nvPr>
            <p:ph idx="3" type="body"/>
          </p:nvPr>
        </p:nvSpPr>
        <p:spPr>
          <a:xfrm>
            <a:off x="6458712" y="2074334"/>
            <a:ext cx="4663440" cy="640080"/>
          </a:xfrm>
          <a:prstGeom prst="rect">
            <a:avLst/>
          </a:prstGeom>
          <a:noFill/>
          <a:ln>
            <a:noFill/>
          </a:ln>
        </p:spPr>
        <p:txBody>
          <a:bodyPr anchorCtr="0" anchor="ctr" bIns="45700" lIns="91425" spcFirstLastPara="1" rIns="91425" wrap="square" tIns="45700">
            <a:normAutofit/>
          </a:bodyPr>
          <a:lstStyle>
            <a:lvl1pPr indent="-228600" lvl="0" marL="457200" algn="l">
              <a:lnSpc>
                <a:spcPct val="110000"/>
              </a:lnSpc>
              <a:spcBef>
                <a:spcPts val="0"/>
              </a:spcBef>
              <a:spcAft>
                <a:spcPts val="0"/>
              </a:spcAft>
              <a:buSzPts val="1900"/>
              <a:buNone/>
              <a:defRPr b="1" sz="1900">
                <a:solidFill>
                  <a:schemeClr val="dk1"/>
                </a:solidFill>
              </a:defRPr>
            </a:lvl1pPr>
            <a:lvl2pPr indent="-228600" lvl="1" marL="914400" algn="l">
              <a:lnSpc>
                <a:spcPct val="110000"/>
              </a:lnSpc>
              <a:spcBef>
                <a:spcPts val="500"/>
              </a:spcBef>
              <a:spcAft>
                <a:spcPts val="0"/>
              </a:spcAft>
              <a:buSzPts val="1800"/>
              <a:buNone/>
              <a:defRPr b="1" sz="1800"/>
            </a:lvl2pPr>
            <a:lvl3pPr indent="-228600" lvl="2" marL="1371600" algn="l">
              <a:lnSpc>
                <a:spcPct val="110000"/>
              </a:lnSpc>
              <a:spcBef>
                <a:spcPts val="500"/>
              </a:spcBef>
              <a:spcAft>
                <a:spcPts val="0"/>
              </a:spcAft>
              <a:buSzPts val="1800"/>
              <a:buNone/>
              <a:defRPr b="1" sz="1800"/>
            </a:lvl3pPr>
            <a:lvl4pPr indent="-228600" lvl="3" marL="1828800" algn="l">
              <a:lnSpc>
                <a:spcPct val="110000"/>
              </a:lnSpc>
              <a:spcBef>
                <a:spcPts val="500"/>
              </a:spcBef>
              <a:spcAft>
                <a:spcPts val="0"/>
              </a:spcAft>
              <a:buSzPts val="1600"/>
              <a:buNone/>
              <a:defRPr b="1" sz="1600"/>
            </a:lvl4pPr>
            <a:lvl5pPr indent="-228600" lvl="4" marL="2286000" algn="l">
              <a:lnSpc>
                <a:spcPct val="110000"/>
              </a:lnSpc>
              <a:spcBef>
                <a:spcPts val="500"/>
              </a:spcBef>
              <a:spcAft>
                <a:spcPts val="0"/>
              </a:spcAft>
              <a:buSzPts val="1600"/>
              <a:buNone/>
              <a:defRPr b="1" sz="1600"/>
            </a:lvl5pPr>
            <a:lvl6pPr indent="-228600" lvl="5" marL="2743200" algn="l">
              <a:lnSpc>
                <a:spcPct val="100000"/>
              </a:lnSpc>
              <a:spcBef>
                <a:spcPts val="500"/>
              </a:spcBef>
              <a:spcAft>
                <a:spcPts val="0"/>
              </a:spcAft>
              <a:buSzPts val="1600"/>
              <a:buNone/>
              <a:defRPr b="1" sz="1600"/>
            </a:lvl6pPr>
            <a:lvl7pPr indent="-228600" lvl="6" marL="3200400" algn="l">
              <a:lnSpc>
                <a:spcPct val="100000"/>
              </a:lnSpc>
              <a:spcBef>
                <a:spcPts val="500"/>
              </a:spcBef>
              <a:spcAft>
                <a:spcPts val="0"/>
              </a:spcAft>
              <a:buSzPts val="1600"/>
              <a:buNone/>
              <a:defRPr b="1" sz="1600"/>
            </a:lvl7pPr>
            <a:lvl8pPr indent="-228600" lvl="7" marL="3657600" algn="l">
              <a:lnSpc>
                <a:spcPct val="100000"/>
              </a:lnSpc>
              <a:spcBef>
                <a:spcPts val="500"/>
              </a:spcBef>
              <a:spcAft>
                <a:spcPts val="0"/>
              </a:spcAft>
              <a:buSzPts val="1600"/>
              <a:buNone/>
              <a:defRPr b="1" sz="1600"/>
            </a:lvl8pPr>
            <a:lvl9pPr indent="-228600" lvl="8" marL="4114800" algn="l">
              <a:lnSpc>
                <a:spcPct val="100000"/>
              </a:lnSpc>
              <a:spcBef>
                <a:spcPts val="500"/>
              </a:spcBef>
              <a:spcAft>
                <a:spcPts val="0"/>
              </a:spcAft>
              <a:buSzPts val="1600"/>
              <a:buNone/>
              <a:defRPr b="1" sz="1600"/>
            </a:lvl9pPr>
          </a:lstStyle>
          <a:p/>
        </p:txBody>
      </p:sp>
      <p:sp>
        <p:nvSpPr>
          <p:cNvPr id="93" name="Google Shape;93;p19"/>
          <p:cNvSpPr txBox="1"/>
          <p:nvPr>
            <p:ph idx="4" type="body"/>
          </p:nvPr>
        </p:nvSpPr>
        <p:spPr>
          <a:xfrm>
            <a:off x="6458712" y="2792471"/>
            <a:ext cx="4663440" cy="3164509"/>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10000"/>
              </a:lnSpc>
              <a:spcBef>
                <a:spcPts val="500"/>
              </a:spcBef>
              <a:spcAft>
                <a:spcPts val="0"/>
              </a:spcAft>
              <a:buSzPts val="1600"/>
              <a:buChar char="◦"/>
              <a:defRPr sz="1600"/>
            </a:lvl2pPr>
            <a:lvl3pPr indent="-317500" lvl="2" marL="1371600" algn="l">
              <a:lnSpc>
                <a:spcPct val="110000"/>
              </a:lnSpc>
              <a:spcBef>
                <a:spcPts val="500"/>
              </a:spcBef>
              <a:spcAft>
                <a:spcPts val="0"/>
              </a:spcAft>
              <a:buSzPts val="1400"/>
              <a:buChar char="◦"/>
              <a:defRPr sz="1400"/>
            </a:lvl3pPr>
            <a:lvl4pPr indent="-317500" lvl="3" marL="1828800" algn="l">
              <a:lnSpc>
                <a:spcPct val="110000"/>
              </a:lnSpc>
              <a:spcBef>
                <a:spcPts val="500"/>
              </a:spcBef>
              <a:spcAft>
                <a:spcPts val="0"/>
              </a:spcAft>
              <a:buSzPts val="1400"/>
              <a:buChar char="◦"/>
              <a:defRPr sz="1400"/>
            </a:lvl4pPr>
            <a:lvl5pPr indent="-317500" lvl="4" marL="2286000" algn="l">
              <a:lnSpc>
                <a:spcPct val="11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94" name="Google Shape;94;p19"/>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9"/>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9"/>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7" name="Shape 97"/>
        <p:cNvGrpSpPr/>
        <p:nvPr/>
      </p:nvGrpSpPr>
      <p:grpSpPr>
        <a:xfrm>
          <a:off x="0" y="0"/>
          <a:ext cx="0" cy="0"/>
          <a:chOff x="0" y="0"/>
          <a:chExt cx="0" cy="0"/>
        </a:xfrm>
      </p:grpSpPr>
      <p:sp>
        <p:nvSpPr>
          <p:cNvPr id="98" name="Google Shape;98;p20"/>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20"/>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0"/>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0"/>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2" name="Shape 102"/>
        <p:cNvGrpSpPr/>
        <p:nvPr/>
      </p:nvGrpSpPr>
      <p:grpSpPr>
        <a:xfrm>
          <a:off x="0" y="0"/>
          <a:ext cx="0" cy="0"/>
          <a:chOff x="0" y="0"/>
          <a:chExt cx="0" cy="0"/>
        </a:xfrm>
      </p:grpSpPr>
      <p:sp>
        <p:nvSpPr>
          <p:cNvPr id="103" name="Google Shape;103;p21"/>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21"/>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21"/>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Z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2" Type="http://schemas.openxmlformats.org/officeDocument/2006/relationships/theme" Target="../theme/theme1.xml"/><Relationship Id="rId9" Type="http://schemas.openxmlformats.org/officeDocument/2006/relationships/slideLayout" Target="../slideLayouts/slideLayout11.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12"/>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11" name="Google Shape;11;p12"/>
          <p:cNvSpPr/>
          <p:nvPr/>
        </p:nvSpPr>
        <p:spPr>
          <a:xfrm>
            <a:off x="234696" y="237744"/>
            <a:ext cx="11722608" cy="6382512"/>
          </a:xfrm>
          <a:prstGeom prst="rect">
            <a:avLst/>
          </a:prstGeom>
          <a:solidFill>
            <a:schemeClr val="dk1">
              <a:alpha val="6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2"/>
          <p:cNvSpPr/>
          <p:nvPr/>
        </p:nvSpPr>
        <p:spPr>
          <a:xfrm>
            <a:off x="371856" y="374904"/>
            <a:ext cx="11448288" cy="6108192"/>
          </a:xfrm>
          <a:prstGeom prst="rect">
            <a:avLst/>
          </a:prstGeom>
          <a:noFill/>
          <a:ln cap="sq" cmpd="sng" w="9525">
            <a:solidFill>
              <a:srgbClr val="FEFEFE"/>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2"/>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FEFEFE"/>
              </a:buClr>
              <a:buSzPts val="4200"/>
              <a:buFont typeface="Century Schoolbook"/>
              <a:buNone/>
              <a:defRPr b="0" i="0" sz="4200" u="none" cap="none" strike="noStrike">
                <a:solidFill>
                  <a:srgbClr val="FEFEFE"/>
                </a:solidFill>
                <a:latin typeface="Century Schoolbook"/>
                <a:ea typeface="Century Schoolbook"/>
                <a:cs typeface="Century Schoolbook"/>
                <a:sym typeface="Century Schoolboo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4" name="Google Shape;14;p12"/>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23850" lvl="0" marL="457200" marR="0" rtl="0" algn="l">
              <a:lnSpc>
                <a:spcPct val="110000"/>
              </a:lnSpc>
              <a:spcBef>
                <a:spcPts val="900"/>
              </a:spcBef>
              <a:spcAft>
                <a:spcPts val="0"/>
              </a:spcAft>
              <a:buClr>
                <a:srgbClr val="FEFEFE"/>
              </a:buClr>
              <a:buSzPts val="1500"/>
              <a:buFont typeface="Garamond"/>
              <a:buChar char="◦"/>
              <a:defRPr b="0" i="0" sz="1500" u="none" cap="none" strike="noStrike">
                <a:solidFill>
                  <a:schemeClr val="lt1"/>
                </a:solidFill>
                <a:latin typeface="Libre Franklin"/>
                <a:ea typeface="Libre Franklin"/>
                <a:cs typeface="Libre Franklin"/>
                <a:sym typeface="Libre Franklin"/>
              </a:defRPr>
            </a:lvl1pPr>
            <a:lvl2pPr indent="-311150" lvl="1" marL="914400" marR="0" rtl="0" algn="l">
              <a:lnSpc>
                <a:spcPct val="110000"/>
              </a:lnSpc>
              <a:spcBef>
                <a:spcPts val="500"/>
              </a:spcBef>
              <a:spcAft>
                <a:spcPts val="0"/>
              </a:spcAft>
              <a:buClr>
                <a:srgbClr val="FEFEFE"/>
              </a:buClr>
              <a:buSzPts val="1300"/>
              <a:buFont typeface="Garamond"/>
              <a:buChar char="◦"/>
              <a:defRPr b="0" i="0" sz="1300" u="none" cap="none" strike="noStrike">
                <a:solidFill>
                  <a:schemeClr val="lt1"/>
                </a:solidFill>
                <a:latin typeface="Libre Franklin"/>
                <a:ea typeface="Libre Franklin"/>
                <a:cs typeface="Libre Franklin"/>
                <a:sym typeface="Libre Franklin"/>
              </a:defRPr>
            </a:lvl2pPr>
            <a:lvl3pPr indent="-304800" lvl="2" marL="1371600" marR="0" rtl="0" algn="l">
              <a:lnSpc>
                <a:spcPct val="110000"/>
              </a:lnSpc>
              <a:spcBef>
                <a:spcPts val="500"/>
              </a:spcBef>
              <a:spcAft>
                <a:spcPts val="0"/>
              </a:spcAft>
              <a:buClr>
                <a:srgbClr val="FEFEFE"/>
              </a:buClr>
              <a:buSzPts val="1200"/>
              <a:buFont typeface="Garamond"/>
              <a:buChar char="◦"/>
              <a:defRPr b="0" i="0" sz="1200" u="none" cap="none" strike="noStrike">
                <a:solidFill>
                  <a:schemeClr val="lt1"/>
                </a:solidFill>
                <a:latin typeface="Libre Franklin"/>
                <a:ea typeface="Libre Franklin"/>
                <a:cs typeface="Libre Franklin"/>
                <a:sym typeface="Libre Franklin"/>
              </a:defRPr>
            </a:lvl3pPr>
            <a:lvl4pPr indent="-304800" lvl="3" marL="1828800" marR="0" rtl="0" algn="l">
              <a:lnSpc>
                <a:spcPct val="110000"/>
              </a:lnSpc>
              <a:spcBef>
                <a:spcPts val="500"/>
              </a:spcBef>
              <a:spcAft>
                <a:spcPts val="0"/>
              </a:spcAft>
              <a:buClr>
                <a:srgbClr val="FEFEFE"/>
              </a:buClr>
              <a:buSzPts val="1200"/>
              <a:buFont typeface="Garamond"/>
              <a:buChar char="◦"/>
              <a:defRPr b="0" i="0" sz="1200" u="none" cap="none" strike="noStrike">
                <a:solidFill>
                  <a:schemeClr val="lt1"/>
                </a:solidFill>
                <a:latin typeface="Libre Franklin"/>
                <a:ea typeface="Libre Franklin"/>
                <a:cs typeface="Libre Franklin"/>
                <a:sym typeface="Libre Franklin"/>
              </a:defRPr>
            </a:lvl4pPr>
            <a:lvl5pPr indent="-304800" lvl="4" marL="2286000" marR="0" rtl="0" algn="l">
              <a:lnSpc>
                <a:spcPct val="110000"/>
              </a:lnSpc>
              <a:spcBef>
                <a:spcPts val="500"/>
              </a:spcBef>
              <a:spcAft>
                <a:spcPts val="0"/>
              </a:spcAft>
              <a:buClr>
                <a:srgbClr val="FEFEFE"/>
              </a:buClr>
              <a:buSzPts val="1200"/>
              <a:buFont typeface="Garamond"/>
              <a:buChar char="◦"/>
              <a:defRPr b="0" i="0" sz="1200" u="none" cap="none" strike="noStrike">
                <a:solidFill>
                  <a:schemeClr val="lt1"/>
                </a:solidFill>
                <a:latin typeface="Libre Franklin"/>
                <a:ea typeface="Libre Franklin"/>
                <a:cs typeface="Libre Franklin"/>
                <a:sym typeface="Libre Franklin"/>
              </a:defRPr>
            </a:lvl5pPr>
            <a:lvl6pPr indent="-317500" lvl="5" marL="27432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Libre Franklin"/>
                <a:ea typeface="Libre Franklin"/>
                <a:cs typeface="Libre Franklin"/>
                <a:sym typeface="Libre Franklin"/>
              </a:defRPr>
            </a:lvl6pPr>
            <a:lvl7pPr indent="-317500" lvl="6" marL="32004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Libre Franklin"/>
                <a:ea typeface="Libre Franklin"/>
                <a:cs typeface="Libre Franklin"/>
                <a:sym typeface="Libre Franklin"/>
              </a:defRPr>
            </a:lvl7pPr>
            <a:lvl8pPr indent="-317500" lvl="7" marL="36576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Libre Franklin"/>
                <a:ea typeface="Libre Franklin"/>
                <a:cs typeface="Libre Franklin"/>
                <a:sym typeface="Libre Franklin"/>
              </a:defRPr>
            </a:lvl8pPr>
            <a:lvl9pPr indent="-317500" lvl="8" marL="41148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Libre Franklin"/>
                <a:ea typeface="Libre Franklin"/>
                <a:cs typeface="Libre Franklin"/>
                <a:sym typeface="Libre Franklin"/>
              </a:defRPr>
            </a:lvl9pPr>
          </a:lstStyle>
          <a:p/>
        </p:txBody>
      </p:sp>
      <p:sp>
        <p:nvSpPr>
          <p:cNvPr id="15" name="Google Shape;15;p12"/>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FEFEFE"/>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9pPr>
          </a:lstStyle>
          <a:p/>
        </p:txBody>
      </p:sp>
      <p:sp>
        <p:nvSpPr>
          <p:cNvPr id="16" name="Google Shape;16;p12"/>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FEFEFE"/>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lt1"/>
                </a:solidFill>
                <a:latin typeface="Libre Franklin"/>
                <a:ea typeface="Libre Franklin"/>
                <a:cs typeface="Libre Franklin"/>
                <a:sym typeface="Libre Franklin"/>
              </a:defRPr>
            </a:lvl9pPr>
          </a:lstStyle>
          <a:p/>
        </p:txBody>
      </p:sp>
      <p:sp>
        <p:nvSpPr>
          <p:cNvPr id="17" name="Google Shape;17;p12"/>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rtl="0" algn="r">
              <a:spcBef>
                <a:spcPts val="0"/>
              </a:spcBef>
              <a:buNone/>
              <a:defRPr b="0" i="0" sz="1000" u="none" cap="none" strike="noStrike">
                <a:solidFill>
                  <a:srgbClr val="FEFEFE"/>
                </a:solidFill>
                <a:latin typeface="Libre Franklin"/>
                <a:ea typeface="Libre Franklin"/>
                <a:cs typeface="Libre Franklin"/>
                <a:sym typeface="Libre Franklin"/>
              </a:defRPr>
            </a:lvl1pPr>
            <a:lvl2pPr indent="0" lvl="1" marL="0" marR="0" rtl="0" algn="r">
              <a:spcBef>
                <a:spcPts val="0"/>
              </a:spcBef>
              <a:buNone/>
              <a:defRPr b="0" i="0" sz="1000" u="none" cap="none" strike="noStrike">
                <a:solidFill>
                  <a:srgbClr val="FEFEFE"/>
                </a:solidFill>
                <a:latin typeface="Libre Franklin"/>
                <a:ea typeface="Libre Franklin"/>
                <a:cs typeface="Libre Franklin"/>
                <a:sym typeface="Libre Franklin"/>
              </a:defRPr>
            </a:lvl2pPr>
            <a:lvl3pPr indent="0" lvl="2" marL="0" marR="0" rtl="0" algn="r">
              <a:spcBef>
                <a:spcPts val="0"/>
              </a:spcBef>
              <a:buNone/>
              <a:defRPr b="0" i="0" sz="1000" u="none" cap="none" strike="noStrike">
                <a:solidFill>
                  <a:srgbClr val="FEFEFE"/>
                </a:solidFill>
                <a:latin typeface="Libre Franklin"/>
                <a:ea typeface="Libre Franklin"/>
                <a:cs typeface="Libre Franklin"/>
                <a:sym typeface="Libre Franklin"/>
              </a:defRPr>
            </a:lvl3pPr>
            <a:lvl4pPr indent="0" lvl="3" marL="0" marR="0" rtl="0" algn="r">
              <a:spcBef>
                <a:spcPts val="0"/>
              </a:spcBef>
              <a:buNone/>
              <a:defRPr b="0" i="0" sz="1000" u="none" cap="none" strike="noStrike">
                <a:solidFill>
                  <a:srgbClr val="FEFEFE"/>
                </a:solidFill>
                <a:latin typeface="Libre Franklin"/>
                <a:ea typeface="Libre Franklin"/>
                <a:cs typeface="Libre Franklin"/>
                <a:sym typeface="Libre Franklin"/>
              </a:defRPr>
            </a:lvl4pPr>
            <a:lvl5pPr indent="0" lvl="4" marL="0" marR="0" rtl="0" algn="r">
              <a:spcBef>
                <a:spcPts val="0"/>
              </a:spcBef>
              <a:buNone/>
              <a:defRPr b="0" i="0" sz="1000" u="none" cap="none" strike="noStrike">
                <a:solidFill>
                  <a:srgbClr val="FEFEFE"/>
                </a:solidFill>
                <a:latin typeface="Libre Franklin"/>
                <a:ea typeface="Libre Franklin"/>
                <a:cs typeface="Libre Franklin"/>
                <a:sym typeface="Libre Franklin"/>
              </a:defRPr>
            </a:lvl5pPr>
            <a:lvl6pPr indent="0" lvl="5" marL="0" marR="0" rtl="0" algn="r">
              <a:spcBef>
                <a:spcPts val="0"/>
              </a:spcBef>
              <a:buNone/>
              <a:defRPr b="0" i="0" sz="1000" u="none" cap="none" strike="noStrike">
                <a:solidFill>
                  <a:srgbClr val="FEFEFE"/>
                </a:solidFill>
                <a:latin typeface="Libre Franklin"/>
                <a:ea typeface="Libre Franklin"/>
                <a:cs typeface="Libre Franklin"/>
                <a:sym typeface="Libre Franklin"/>
              </a:defRPr>
            </a:lvl6pPr>
            <a:lvl7pPr indent="0" lvl="6" marL="0" marR="0" rtl="0" algn="r">
              <a:spcBef>
                <a:spcPts val="0"/>
              </a:spcBef>
              <a:buNone/>
              <a:defRPr b="0" i="0" sz="1000" u="none" cap="none" strike="noStrike">
                <a:solidFill>
                  <a:srgbClr val="FEFEFE"/>
                </a:solidFill>
                <a:latin typeface="Libre Franklin"/>
                <a:ea typeface="Libre Franklin"/>
                <a:cs typeface="Libre Franklin"/>
                <a:sym typeface="Libre Franklin"/>
              </a:defRPr>
            </a:lvl7pPr>
            <a:lvl8pPr indent="0" lvl="7" marL="0" marR="0" rtl="0" algn="r">
              <a:spcBef>
                <a:spcPts val="0"/>
              </a:spcBef>
              <a:buNone/>
              <a:defRPr b="0" i="0" sz="1000" u="none" cap="none" strike="noStrike">
                <a:solidFill>
                  <a:srgbClr val="FEFEFE"/>
                </a:solidFill>
                <a:latin typeface="Libre Franklin"/>
                <a:ea typeface="Libre Franklin"/>
                <a:cs typeface="Libre Franklin"/>
                <a:sym typeface="Libre Franklin"/>
              </a:defRPr>
            </a:lvl8pPr>
            <a:lvl9pPr indent="0" lvl="8" marL="0" marR="0" rtl="0" algn="r">
              <a:spcBef>
                <a:spcPts val="0"/>
              </a:spcBef>
              <a:buNone/>
              <a:defRPr b="0" i="0" sz="1000" u="none" cap="none" strike="noStrike">
                <a:solidFill>
                  <a:srgbClr val="FEFEFE"/>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n-ZA"/>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 name="Shape 38"/>
        <p:cNvGrpSpPr/>
        <p:nvPr/>
      </p:nvGrpSpPr>
      <p:grpSpPr>
        <a:xfrm>
          <a:off x="0" y="0"/>
          <a:ext cx="0" cy="0"/>
          <a:chOff x="0" y="0"/>
          <a:chExt cx="0" cy="0"/>
        </a:xfrm>
      </p:grpSpPr>
      <p:sp>
        <p:nvSpPr>
          <p:cNvPr id="39" name="Google Shape;39;p1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40" name="Google Shape;40;p11"/>
          <p:cNvSpPr/>
          <p:nvPr/>
        </p:nvSpPr>
        <p:spPr>
          <a:xfrm>
            <a:off x="234696" y="237744"/>
            <a:ext cx="11722608" cy="6382512"/>
          </a:xfrm>
          <a:prstGeom prst="rect">
            <a:avLst/>
          </a:prstGeom>
          <a:solidFill>
            <a:srgbClr val="BFBFBF">
              <a:alpha val="6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11"/>
          <p:cNvSpPr/>
          <p:nvPr/>
        </p:nvSpPr>
        <p:spPr>
          <a:xfrm>
            <a:off x="371856" y="374904"/>
            <a:ext cx="11448288" cy="6108192"/>
          </a:xfrm>
          <a:prstGeom prst="rect">
            <a:avLst/>
          </a:prstGeom>
          <a:noFill/>
          <a:ln cap="sq" cmpd="sng" w="9525">
            <a:solidFill>
              <a:srgbClr val="262626"/>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1"/>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262626"/>
              </a:buClr>
              <a:buSzPts val="4200"/>
              <a:buFont typeface="Century Schoolbook"/>
              <a:buNone/>
              <a:defRPr b="0" i="0" sz="4200" u="none" cap="none" strike="noStrike">
                <a:solidFill>
                  <a:srgbClr val="262626"/>
                </a:solidFill>
                <a:latin typeface="Century Schoolbook"/>
                <a:ea typeface="Century Schoolbook"/>
                <a:cs typeface="Century Schoolbook"/>
                <a:sym typeface="Century Schoolboo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11"/>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23850" lvl="0" marL="457200" marR="0" rtl="0" algn="l">
              <a:lnSpc>
                <a:spcPct val="110000"/>
              </a:lnSpc>
              <a:spcBef>
                <a:spcPts val="900"/>
              </a:spcBef>
              <a:spcAft>
                <a:spcPts val="0"/>
              </a:spcAft>
              <a:buClr>
                <a:srgbClr val="262626"/>
              </a:buClr>
              <a:buSzPts val="1500"/>
              <a:buFont typeface="Garamond"/>
              <a:buChar char="◦"/>
              <a:defRPr b="0" i="0" sz="1500" u="none" cap="none" strike="noStrike">
                <a:solidFill>
                  <a:schemeClr val="dk1"/>
                </a:solidFill>
                <a:latin typeface="Libre Franklin"/>
                <a:ea typeface="Libre Franklin"/>
                <a:cs typeface="Libre Franklin"/>
                <a:sym typeface="Libre Franklin"/>
              </a:defRPr>
            </a:lvl1pPr>
            <a:lvl2pPr indent="-311150" lvl="1" marL="914400" marR="0" rtl="0" algn="l">
              <a:lnSpc>
                <a:spcPct val="110000"/>
              </a:lnSpc>
              <a:spcBef>
                <a:spcPts val="500"/>
              </a:spcBef>
              <a:spcAft>
                <a:spcPts val="0"/>
              </a:spcAft>
              <a:buClr>
                <a:srgbClr val="262626"/>
              </a:buClr>
              <a:buSzPts val="1300"/>
              <a:buFont typeface="Garamond"/>
              <a:buChar char="◦"/>
              <a:defRPr b="0" i="0" sz="1300" u="none" cap="none" strike="noStrike">
                <a:solidFill>
                  <a:schemeClr val="dk1"/>
                </a:solidFill>
                <a:latin typeface="Libre Franklin"/>
                <a:ea typeface="Libre Franklin"/>
                <a:cs typeface="Libre Franklin"/>
                <a:sym typeface="Libre Franklin"/>
              </a:defRPr>
            </a:lvl2pPr>
            <a:lvl3pPr indent="-304800" lvl="2" marL="1371600" marR="0" rtl="0" algn="l">
              <a:lnSpc>
                <a:spcPct val="110000"/>
              </a:lnSpc>
              <a:spcBef>
                <a:spcPts val="500"/>
              </a:spcBef>
              <a:spcAft>
                <a:spcPts val="0"/>
              </a:spcAft>
              <a:buClr>
                <a:srgbClr val="262626"/>
              </a:buClr>
              <a:buSzPts val="1200"/>
              <a:buFont typeface="Garamond"/>
              <a:buChar char="◦"/>
              <a:defRPr b="0" i="0" sz="1200" u="none" cap="none" strike="noStrike">
                <a:solidFill>
                  <a:schemeClr val="dk1"/>
                </a:solidFill>
                <a:latin typeface="Libre Franklin"/>
                <a:ea typeface="Libre Franklin"/>
                <a:cs typeface="Libre Franklin"/>
                <a:sym typeface="Libre Franklin"/>
              </a:defRPr>
            </a:lvl3pPr>
            <a:lvl4pPr indent="-304800" lvl="3" marL="1828800" marR="0" rtl="0" algn="l">
              <a:lnSpc>
                <a:spcPct val="110000"/>
              </a:lnSpc>
              <a:spcBef>
                <a:spcPts val="500"/>
              </a:spcBef>
              <a:spcAft>
                <a:spcPts val="0"/>
              </a:spcAft>
              <a:buClr>
                <a:srgbClr val="262626"/>
              </a:buClr>
              <a:buSzPts val="1200"/>
              <a:buFont typeface="Garamond"/>
              <a:buChar char="◦"/>
              <a:defRPr b="0" i="0" sz="1200" u="none" cap="none" strike="noStrike">
                <a:solidFill>
                  <a:schemeClr val="dk1"/>
                </a:solidFill>
                <a:latin typeface="Libre Franklin"/>
                <a:ea typeface="Libre Franklin"/>
                <a:cs typeface="Libre Franklin"/>
                <a:sym typeface="Libre Franklin"/>
              </a:defRPr>
            </a:lvl4pPr>
            <a:lvl5pPr indent="-304800" lvl="4" marL="2286000" marR="0" rtl="0" algn="l">
              <a:lnSpc>
                <a:spcPct val="110000"/>
              </a:lnSpc>
              <a:spcBef>
                <a:spcPts val="500"/>
              </a:spcBef>
              <a:spcAft>
                <a:spcPts val="0"/>
              </a:spcAft>
              <a:buClr>
                <a:srgbClr val="262626"/>
              </a:buClr>
              <a:buSzPts val="1200"/>
              <a:buFont typeface="Garamond"/>
              <a:buChar char="◦"/>
              <a:defRPr b="0" i="0" sz="1200" u="none" cap="none" strike="noStrike">
                <a:solidFill>
                  <a:schemeClr val="dk1"/>
                </a:solidFill>
                <a:latin typeface="Libre Franklin"/>
                <a:ea typeface="Libre Franklin"/>
                <a:cs typeface="Libre Franklin"/>
                <a:sym typeface="Libre Franklin"/>
              </a:defRPr>
            </a:lvl5pPr>
            <a:lvl6pPr indent="-317500" lvl="5" marL="27432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Libre Franklin"/>
                <a:ea typeface="Libre Franklin"/>
                <a:cs typeface="Libre Franklin"/>
                <a:sym typeface="Libre Franklin"/>
              </a:defRPr>
            </a:lvl6pPr>
            <a:lvl7pPr indent="-317500" lvl="6" marL="32004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Libre Franklin"/>
                <a:ea typeface="Libre Franklin"/>
                <a:cs typeface="Libre Franklin"/>
                <a:sym typeface="Libre Franklin"/>
              </a:defRPr>
            </a:lvl7pPr>
            <a:lvl8pPr indent="-317500" lvl="7" marL="36576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Libre Franklin"/>
                <a:ea typeface="Libre Franklin"/>
                <a:cs typeface="Libre Franklin"/>
                <a:sym typeface="Libre Franklin"/>
              </a:defRPr>
            </a:lvl8pPr>
            <a:lvl9pPr indent="-317500" lvl="8" marL="41148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Libre Franklin"/>
                <a:ea typeface="Libre Franklin"/>
                <a:cs typeface="Libre Franklin"/>
                <a:sym typeface="Libre Franklin"/>
              </a:defRPr>
            </a:lvl9pPr>
          </a:lstStyle>
          <a:p/>
        </p:txBody>
      </p:sp>
      <p:sp>
        <p:nvSpPr>
          <p:cNvPr id="44" name="Google Shape;44;p11"/>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3F3F3F"/>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45" name="Google Shape;45;p11"/>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262626"/>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46" name="Google Shape;46;p11"/>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rtl="0" algn="r">
              <a:spcBef>
                <a:spcPts val="0"/>
              </a:spcBef>
              <a:buNone/>
              <a:defRPr b="0" i="0" sz="1000" u="none" cap="none" strike="noStrike">
                <a:solidFill>
                  <a:srgbClr val="3F3F3F"/>
                </a:solidFill>
                <a:latin typeface="Libre Franklin"/>
                <a:ea typeface="Libre Franklin"/>
                <a:cs typeface="Libre Franklin"/>
                <a:sym typeface="Libre Franklin"/>
              </a:defRPr>
            </a:lvl1pPr>
            <a:lvl2pPr indent="0" lvl="1" marL="0" marR="0" rtl="0" algn="r">
              <a:spcBef>
                <a:spcPts val="0"/>
              </a:spcBef>
              <a:buNone/>
              <a:defRPr b="0" i="0" sz="1000" u="none" cap="none" strike="noStrike">
                <a:solidFill>
                  <a:srgbClr val="3F3F3F"/>
                </a:solidFill>
                <a:latin typeface="Libre Franklin"/>
                <a:ea typeface="Libre Franklin"/>
                <a:cs typeface="Libre Franklin"/>
                <a:sym typeface="Libre Franklin"/>
              </a:defRPr>
            </a:lvl2pPr>
            <a:lvl3pPr indent="0" lvl="2" marL="0" marR="0" rtl="0" algn="r">
              <a:spcBef>
                <a:spcPts val="0"/>
              </a:spcBef>
              <a:buNone/>
              <a:defRPr b="0" i="0" sz="1000" u="none" cap="none" strike="noStrike">
                <a:solidFill>
                  <a:srgbClr val="3F3F3F"/>
                </a:solidFill>
                <a:latin typeface="Libre Franklin"/>
                <a:ea typeface="Libre Franklin"/>
                <a:cs typeface="Libre Franklin"/>
                <a:sym typeface="Libre Franklin"/>
              </a:defRPr>
            </a:lvl3pPr>
            <a:lvl4pPr indent="0" lvl="3" marL="0" marR="0" rtl="0" algn="r">
              <a:spcBef>
                <a:spcPts val="0"/>
              </a:spcBef>
              <a:buNone/>
              <a:defRPr b="0" i="0" sz="1000" u="none" cap="none" strike="noStrike">
                <a:solidFill>
                  <a:srgbClr val="3F3F3F"/>
                </a:solidFill>
                <a:latin typeface="Libre Franklin"/>
                <a:ea typeface="Libre Franklin"/>
                <a:cs typeface="Libre Franklin"/>
                <a:sym typeface="Libre Franklin"/>
              </a:defRPr>
            </a:lvl4pPr>
            <a:lvl5pPr indent="0" lvl="4" marL="0" marR="0" rtl="0" algn="r">
              <a:spcBef>
                <a:spcPts val="0"/>
              </a:spcBef>
              <a:buNone/>
              <a:defRPr b="0" i="0" sz="1000" u="none" cap="none" strike="noStrike">
                <a:solidFill>
                  <a:srgbClr val="3F3F3F"/>
                </a:solidFill>
                <a:latin typeface="Libre Franklin"/>
                <a:ea typeface="Libre Franklin"/>
                <a:cs typeface="Libre Franklin"/>
                <a:sym typeface="Libre Franklin"/>
              </a:defRPr>
            </a:lvl5pPr>
            <a:lvl6pPr indent="0" lvl="5" marL="0" marR="0" rtl="0" algn="r">
              <a:spcBef>
                <a:spcPts val="0"/>
              </a:spcBef>
              <a:buNone/>
              <a:defRPr b="0" i="0" sz="1000" u="none" cap="none" strike="noStrike">
                <a:solidFill>
                  <a:srgbClr val="3F3F3F"/>
                </a:solidFill>
                <a:latin typeface="Libre Franklin"/>
                <a:ea typeface="Libre Franklin"/>
                <a:cs typeface="Libre Franklin"/>
                <a:sym typeface="Libre Franklin"/>
              </a:defRPr>
            </a:lvl6pPr>
            <a:lvl7pPr indent="0" lvl="6" marL="0" marR="0" rtl="0" algn="r">
              <a:spcBef>
                <a:spcPts val="0"/>
              </a:spcBef>
              <a:buNone/>
              <a:defRPr b="0" i="0" sz="1000" u="none" cap="none" strike="noStrike">
                <a:solidFill>
                  <a:srgbClr val="3F3F3F"/>
                </a:solidFill>
                <a:latin typeface="Libre Franklin"/>
                <a:ea typeface="Libre Franklin"/>
                <a:cs typeface="Libre Franklin"/>
                <a:sym typeface="Libre Franklin"/>
              </a:defRPr>
            </a:lvl7pPr>
            <a:lvl8pPr indent="0" lvl="7" marL="0" marR="0" rtl="0" algn="r">
              <a:spcBef>
                <a:spcPts val="0"/>
              </a:spcBef>
              <a:buNone/>
              <a:defRPr b="0" i="0" sz="1000" u="none" cap="none" strike="noStrike">
                <a:solidFill>
                  <a:srgbClr val="3F3F3F"/>
                </a:solidFill>
                <a:latin typeface="Libre Franklin"/>
                <a:ea typeface="Libre Franklin"/>
                <a:cs typeface="Libre Franklin"/>
                <a:sym typeface="Libre Franklin"/>
              </a:defRPr>
            </a:lvl8pPr>
            <a:lvl9pPr indent="0" lvl="8" marL="0" marR="0" rtl="0" algn="r">
              <a:spcBef>
                <a:spcPts val="0"/>
              </a:spcBef>
              <a:buNone/>
              <a:defRPr b="0" i="0" sz="1000" u="none" cap="none" strike="noStrike">
                <a:solidFill>
                  <a:srgbClr val="3F3F3F"/>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n-ZA"/>
              <a:t>‹#›</a:t>
            </a:fld>
            <a:endParaRPr/>
          </a:p>
        </p:txBody>
      </p:sp>
    </p:spTree>
  </p:cSld>
  <p:clrMap accent1="accent1" accent2="accent2" accent3="accent3" accent4="accent4" accent5="accent5" accent6="accent6" bg1="lt1" bg2="dk2" tx1="dk1" tx2="lt2" folHlink="folHlink" hlink="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0" name="Shape 140"/>
        <p:cNvGrpSpPr/>
        <p:nvPr/>
      </p:nvGrpSpPr>
      <p:grpSpPr>
        <a:xfrm>
          <a:off x="0" y="0"/>
          <a:ext cx="0" cy="0"/>
          <a:chOff x="0" y="0"/>
          <a:chExt cx="0" cy="0"/>
        </a:xfrm>
      </p:grpSpPr>
      <p:sp>
        <p:nvSpPr>
          <p:cNvPr id="141" name="Google Shape;141;p1"/>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pic>
        <p:nvPicPr>
          <p:cNvPr descr="Walking Turtle" id="142" name="Google Shape;142;p1"/>
          <p:cNvPicPr preferRelativeResize="0"/>
          <p:nvPr/>
        </p:nvPicPr>
        <p:blipFill rotWithShape="1">
          <a:blip r:embed="rId3">
            <a:alphaModFix/>
          </a:blip>
          <a:srcRect b="285" l="0" r="1" t="0"/>
          <a:stretch/>
        </p:blipFill>
        <p:spPr>
          <a:xfrm>
            <a:off x="-2" y="10"/>
            <a:ext cx="12192002" cy="6857990"/>
          </a:xfrm>
          <a:prstGeom prst="rect">
            <a:avLst/>
          </a:prstGeom>
          <a:noFill/>
          <a:ln>
            <a:noFill/>
          </a:ln>
        </p:spPr>
      </p:pic>
      <p:sp>
        <p:nvSpPr>
          <p:cNvPr id="143" name="Google Shape;143;p1"/>
          <p:cNvSpPr/>
          <p:nvPr/>
        </p:nvSpPr>
        <p:spPr>
          <a:xfrm flipH="1">
            <a:off x="2788244" y="0"/>
            <a:ext cx="9403756" cy="6858000"/>
          </a:xfrm>
          <a:prstGeom prst="rect">
            <a:avLst/>
          </a:prstGeom>
          <a:gradFill>
            <a:gsLst>
              <a:gs pos="0">
                <a:srgbClr val="000000">
                  <a:alpha val="0"/>
                </a:srgbClr>
              </a:gs>
              <a:gs pos="30000">
                <a:srgbClr val="000000">
                  <a:alpha val="20000"/>
                </a:srgbClr>
              </a:gs>
              <a:gs pos="58000">
                <a:srgbClr val="000000">
                  <a:alpha val="29803"/>
                </a:srgbClr>
              </a:gs>
              <a:gs pos="100000">
                <a:srgbClr val="000000">
                  <a:alpha val="29803"/>
                </a:srgbClr>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144" name="Google Shape;144;p1"/>
          <p:cNvSpPr txBox="1"/>
          <p:nvPr>
            <p:ph type="ctrTitle"/>
          </p:nvPr>
        </p:nvSpPr>
        <p:spPr>
          <a:xfrm>
            <a:off x="7848600" y="1122363"/>
            <a:ext cx="4023360" cy="2807208"/>
          </a:xfrm>
          <a:prstGeom prst="rect">
            <a:avLst/>
          </a:prstGeom>
          <a:noFill/>
          <a:ln>
            <a:noFill/>
          </a:ln>
        </p:spPr>
        <p:txBody>
          <a:bodyPr anchorCtr="0" anchor="b" bIns="45700" lIns="91425" spcFirstLastPara="1" rIns="91425" wrap="square" tIns="45700">
            <a:normAutofit/>
          </a:bodyPr>
          <a:lstStyle/>
          <a:p>
            <a:pPr indent="0" lvl="0" marL="0" rtl="0" algn="l">
              <a:lnSpc>
                <a:spcPct val="83000"/>
              </a:lnSpc>
              <a:spcBef>
                <a:spcPts val="0"/>
              </a:spcBef>
              <a:spcAft>
                <a:spcPts val="0"/>
              </a:spcAft>
              <a:buClr>
                <a:srgbClr val="FEFEFE"/>
              </a:buClr>
              <a:buSzPts val="3200"/>
              <a:buFont typeface="Century Schoolbook"/>
              <a:buNone/>
            </a:pPr>
            <a:r>
              <a:rPr lang="en-ZA" sz="3200"/>
              <a:t>NATURE CRAWLS</a:t>
            </a:r>
            <a:endParaRPr/>
          </a:p>
        </p:txBody>
      </p:sp>
      <p:sp>
        <p:nvSpPr>
          <p:cNvPr id="145" name="Google Shape;145;p1"/>
          <p:cNvSpPr txBox="1"/>
          <p:nvPr>
            <p:ph idx="1" type="subTitle"/>
          </p:nvPr>
        </p:nvSpPr>
        <p:spPr>
          <a:xfrm>
            <a:off x="7848600" y="3968496"/>
            <a:ext cx="4023360" cy="1208141"/>
          </a:xfrm>
          <a:prstGeom prst="rect">
            <a:avLst/>
          </a:prstGeom>
          <a:noFill/>
          <a:ln>
            <a:noFill/>
          </a:ln>
        </p:spPr>
        <p:txBody>
          <a:bodyPr anchorCtr="0" anchor="t" bIns="45700" lIns="91425" spcFirstLastPara="1" rIns="91425" wrap="square" tIns="45700">
            <a:normAutofit/>
          </a:bodyPr>
          <a:lstStyle/>
          <a:p>
            <a:pPr indent="0" lvl="0" marL="0" rtl="0" algn="l">
              <a:lnSpc>
                <a:spcPct val="110000"/>
              </a:lnSpc>
              <a:spcBef>
                <a:spcPts val="0"/>
              </a:spcBef>
              <a:spcAft>
                <a:spcPts val="0"/>
              </a:spcAft>
              <a:buSzPts val="1600"/>
              <a:buNone/>
            </a:pPr>
            <a:r>
              <a:rPr lang="en-ZA" sz="1600"/>
              <a:t>By Gabriel Camara, Tyrique Forbes, William Hughes and Corbin Kruger</a:t>
            </a:r>
            <a:endParaRPr/>
          </a:p>
          <a:p>
            <a:pPr indent="0" lvl="0" marL="0" rtl="0" algn="l">
              <a:lnSpc>
                <a:spcPct val="110000"/>
              </a:lnSpc>
              <a:spcBef>
                <a:spcPts val="600"/>
              </a:spcBef>
              <a:spcAft>
                <a:spcPts val="0"/>
              </a:spcAft>
              <a:buSzPts val="1600"/>
              <a:buNone/>
            </a:pPr>
            <a:r>
              <a:rPr lang="en-ZA" sz="1600"/>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50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42" name="Shape 242"/>
        <p:cNvGrpSpPr/>
        <p:nvPr/>
      </p:nvGrpSpPr>
      <p:grpSpPr>
        <a:xfrm>
          <a:off x="0" y="0"/>
          <a:ext cx="0" cy="0"/>
          <a:chOff x="0" y="0"/>
          <a:chExt cx="0" cy="0"/>
        </a:xfrm>
      </p:grpSpPr>
      <p:sp>
        <p:nvSpPr>
          <p:cNvPr id="243" name="Google Shape;243;p10"/>
          <p:cNvSpPr/>
          <p:nvPr/>
        </p:nvSpPr>
        <p:spPr>
          <a:xfrm>
            <a:off x="234696" y="237744"/>
            <a:ext cx="11722608" cy="6382512"/>
          </a:xfrm>
          <a:prstGeom prst="rect">
            <a:avLst/>
          </a:prstGeom>
          <a:solidFill>
            <a:schemeClr val="dk1">
              <a:alpha val="6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pic>
        <p:nvPicPr>
          <p:cNvPr descr="Close up of audio equipment" id="244" name="Google Shape;244;p10"/>
          <p:cNvPicPr preferRelativeResize="0"/>
          <p:nvPr/>
        </p:nvPicPr>
        <p:blipFill rotWithShape="1">
          <a:blip r:embed="rId3">
            <a:alphaModFix amt="35000"/>
          </a:blip>
          <a:srcRect b="0" l="0" r="0" t="15730"/>
          <a:stretch/>
        </p:blipFill>
        <p:spPr>
          <a:xfrm>
            <a:off x="20" y="10"/>
            <a:ext cx="12191980" cy="6857990"/>
          </a:xfrm>
          <a:prstGeom prst="rect">
            <a:avLst/>
          </a:prstGeom>
          <a:noFill/>
          <a:ln>
            <a:noFill/>
          </a:ln>
        </p:spPr>
      </p:pic>
      <p:sp>
        <p:nvSpPr>
          <p:cNvPr id="245" name="Google Shape;245;p10"/>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EFEFE"/>
              </a:buClr>
              <a:buSzPts val="4200"/>
              <a:buFont typeface="Century Schoolbook"/>
              <a:buNone/>
            </a:pPr>
            <a:r>
              <a:rPr lang="en-ZA"/>
              <a:t>Audio</a:t>
            </a:r>
            <a:endParaRPr/>
          </a:p>
        </p:txBody>
      </p:sp>
      <p:sp>
        <p:nvSpPr>
          <p:cNvPr id="246" name="Google Shape;246;p10"/>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p>
            <a:pPr indent="-182880" lvl="0" marL="182880" rtl="0" algn="l">
              <a:lnSpc>
                <a:spcPct val="110000"/>
              </a:lnSpc>
              <a:spcBef>
                <a:spcPts val="0"/>
              </a:spcBef>
              <a:spcAft>
                <a:spcPts val="0"/>
              </a:spcAft>
              <a:buSzPts val="1500"/>
              <a:buChar char="◦"/>
            </a:pPr>
            <a:r>
              <a:rPr lang="en-ZA"/>
              <a:t>We chose the “Breakcore” genre of music for our background music as it fits the high octane and fast gameplay</a:t>
            </a:r>
            <a:endParaRPr/>
          </a:p>
          <a:p>
            <a:pPr indent="-182880" lvl="0" marL="182880" rtl="0" algn="l">
              <a:lnSpc>
                <a:spcPct val="110000"/>
              </a:lnSpc>
              <a:spcBef>
                <a:spcPts val="900"/>
              </a:spcBef>
              <a:spcAft>
                <a:spcPts val="0"/>
              </a:spcAft>
              <a:buSzPts val="1500"/>
              <a:buChar char="◦"/>
            </a:pPr>
            <a:r>
              <a:rPr lang="en-ZA"/>
              <a:t>We chose to go for more lighthearted and funny sound effects to as it felt like it matched the tone of our game</a:t>
            </a:r>
            <a:endParaRPr/>
          </a:p>
        </p:txBody>
      </p:sp>
    </p:spTree>
  </p:cSld>
  <p:clrMapOvr>
    <a:masterClrMapping/>
  </p:clrMapOvr>
  <mc:AlternateContent>
    <mc:Choice Requires="p14">
      <p:transition spd="slow" p14:dur="3000">
        <p14:shred dir="out"/>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822"/>
                                        <p:tgtEl>
                                          <p:spTgt spid="2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6">
                                            <p:txEl>
                                              <p:pRg end="1" st="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9" name="Shape 149"/>
        <p:cNvGrpSpPr/>
        <p:nvPr/>
      </p:nvGrpSpPr>
      <p:grpSpPr>
        <a:xfrm>
          <a:off x="0" y="0"/>
          <a:ext cx="0" cy="0"/>
          <a:chOff x="0" y="0"/>
          <a:chExt cx="0" cy="0"/>
        </a:xfrm>
      </p:grpSpPr>
      <p:sp>
        <p:nvSpPr>
          <p:cNvPr id="150" name="Google Shape;150;p2"/>
          <p:cNvSpPr/>
          <p:nvPr/>
        </p:nvSpPr>
        <p:spPr>
          <a:xfrm>
            <a:off x="0" y="0"/>
            <a:ext cx="12192000"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151" name="Google Shape;151;p2"/>
          <p:cNvSpPr/>
          <p:nvPr/>
        </p:nvSpPr>
        <p:spPr>
          <a:xfrm>
            <a:off x="234696" y="237744"/>
            <a:ext cx="11722608" cy="6382512"/>
          </a:xfrm>
          <a:prstGeom prst="rect">
            <a:avLst/>
          </a:prstGeom>
          <a:solidFill>
            <a:srgbClr val="D8D8D8">
              <a:alpha val="6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152" name="Google Shape;152;p2"/>
          <p:cNvSpPr/>
          <p:nvPr/>
        </p:nvSpPr>
        <p:spPr>
          <a:xfrm>
            <a:off x="371856" y="374904"/>
            <a:ext cx="11448288" cy="6108192"/>
          </a:xfrm>
          <a:prstGeom prst="rect">
            <a:avLst/>
          </a:prstGeom>
          <a:noFill/>
          <a:ln cap="sq" cmpd="sng" w="9525">
            <a:solidFill>
              <a:srgbClr val="262626"/>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p:txBody>
      </p:sp>
      <p:sp>
        <p:nvSpPr>
          <p:cNvPr id="153" name="Google Shape;153;p2"/>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4200"/>
              <a:buFont typeface="Century Schoolbook"/>
              <a:buNone/>
            </a:pPr>
            <a:r>
              <a:rPr lang="en-ZA"/>
              <a:t>About Us</a:t>
            </a:r>
            <a:endParaRPr/>
          </a:p>
        </p:txBody>
      </p:sp>
      <p:sp>
        <p:nvSpPr>
          <p:cNvPr id="154" name="Google Shape;154;p2"/>
          <p:cNvSpPr txBox="1"/>
          <p:nvPr/>
        </p:nvSpPr>
        <p:spPr>
          <a:xfrm>
            <a:off x="1066800" y="1863483"/>
            <a:ext cx="2774461" cy="43858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ZA" sz="2250">
                <a:solidFill>
                  <a:schemeClr val="dk1"/>
                </a:solidFill>
                <a:latin typeface="Libre Franklin"/>
                <a:ea typeface="Libre Franklin"/>
                <a:cs typeface="Libre Franklin"/>
                <a:sym typeface="Libre Franklin"/>
              </a:rPr>
              <a:t>Gabriel Camara</a:t>
            </a:r>
            <a:endParaRPr sz="1800">
              <a:solidFill>
                <a:schemeClr val="dk1"/>
              </a:solidFill>
              <a:latin typeface="Libre Franklin"/>
              <a:ea typeface="Libre Franklin"/>
              <a:cs typeface="Libre Franklin"/>
              <a:sym typeface="Libre Franklin"/>
            </a:endParaRPr>
          </a:p>
        </p:txBody>
      </p:sp>
      <p:sp>
        <p:nvSpPr>
          <p:cNvPr id="155" name="Google Shape;155;p2"/>
          <p:cNvSpPr txBox="1"/>
          <p:nvPr/>
        </p:nvSpPr>
        <p:spPr>
          <a:xfrm>
            <a:off x="3321539" y="1863483"/>
            <a:ext cx="2774461" cy="43858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ZA" sz="2250">
                <a:solidFill>
                  <a:schemeClr val="dk1"/>
                </a:solidFill>
                <a:latin typeface="Libre Franklin"/>
                <a:ea typeface="Libre Franklin"/>
                <a:cs typeface="Libre Franklin"/>
                <a:sym typeface="Libre Franklin"/>
              </a:rPr>
              <a:t>Tyrique Forbes</a:t>
            </a:r>
            <a:endParaRPr sz="1800">
              <a:solidFill>
                <a:schemeClr val="dk1"/>
              </a:solidFill>
              <a:latin typeface="Libre Franklin"/>
              <a:ea typeface="Libre Franklin"/>
              <a:cs typeface="Libre Franklin"/>
              <a:sym typeface="Libre Franklin"/>
            </a:endParaRPr>
          </a:p>
        </p:txBody>
      </p:sp>
      <p:sp>
        <p:nvSpPr>
          <p:cNvPr id="156" name="Google Shape;156;p2"/>
          <p:cNvSpPr txBox="1"/>
          <p:nvPr/>
        </p:nvSpPr>
        <p:spPr>
          <a:xfrm>
            <a:off x="5724770" y="1863483"/>
            <a:ext cx="2774461" cy="43858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ZA" sz="2250">
                <a:solidFill>
                  <a:schemeClr val="dk1"/>
                </a:solidFill>
                <a:latin typeface="Libre Franklin"/>
                <a:ea typeface="Libre Franklin"/>
                <a:cs typeface="Libre Franklin"/>
                <a:sym typeface="Libre Franklin"/>
              </a:rPr>
              <a:t>William Hughes</a:t>
            </a:r>
            <a:endParaRPr sz="1800">
              <a:solidFill>
                <a:schemeClr val="dk1"/>
              </a:solidFill>
              <a:latin typeface="Libre Franklin"/>
              <a:ea typeface="Libre Franklin"/>
              <a:cs typeface="Libre Franklin"/>
              <a:sym typeface="Libre Franklin"/>
            </a:endParaRPr>
          </a:p>
        </p:txBody>
      </p:sp>
      <p:sp>
        <p:nvSpPr>
          <p:cNvPr id="157" name="Google Shape;157;p2"/>
          <p:cNvSpPr txBox="1"/>
          <p:nvPr/>
        </p:nvSpPr>
        <p:spPr>
          <a:xfrm>
            <a:off x="8350739" y="1863483"/>
            <a:ext cx="2774461" cy="43858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ZA" sz="2250">
                <a:solidFill>
                  <a:schemeClr val="dk1"/>
                </a:solidFill>
                <a:latin typeface="Libre Franklin"/>
                <a:ea typeface="Libre Franklin"/>
                <a:cs typeface="Libre Franklin"/>
                <a:sym typeface="Libre Franklin"/>
              </a:rPr>
              <a:t>Corbin Kruger</a:t>
            </a:r>
            <a:endParaRPr sz="1800">
              <a:solidFill>
                <a:schemeClr val="dk1"/>
              </a:solidFill>
              <a:latin typeface="Libre Franklin"/>
              <a:ea typeface="Libre Franklin"/>
              <a:cs typeface="Libre Franklin"/>
              <a:sym typeface="Libre Franklin"/>
            </a:endParaRPr>
          </a:p>
        </p:txBody>
      </p:sp>
      <p:sp>
        <p:nvSpPr>
          <p:cNvPr id="158" name="Google Shape;158;p2"/>
          <p:cNvSpPr txBox="1"/>
          <p:nvPr/>
        </p:nvSpPr>
        <p:spPr>
          <a:xfrm>
            <a:off x="1600015" y="2302065"/>
            <a:ext cx="1707900" cy="3971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ZA" sz="1400">
                <a:solidFill>
                  <a:schemeClr val="dk1"/>
                </a:solidFill>
                <a:latin typeface="Libre Franklin"/>
                <a:ea typeface="Libre Franklin"/>
                <a:cs typeface="Libre Franklin"/>
                <a:sym typeface="Libre Franklin"/>
              </a:rPr>
              <a:t>I am an aspiring game developer born and raised in South Africa. I am a male who is 2</a:t>
            </a:r>
            <a:r>
              <a:rPr lang="en-ZA">
                <a:solidFill>
                  <a:schemeClr val="dk1"/>
                </a:solidFill>
                <a:latin typeface="Libre Franklin"/>
                <a:ea typeface="Libre Franklin"/>
                <a:cs typeface="Libre Franklin"/>
                <a:sym typeface="Libre Franklin"/>
              </a:rPr>
              <a:t>1</a:t>
            </a:r>
            <a:r>
              <a:rPr lang="en-ZA" sz="1400">
                <a:solidFill>
                  <a:schemeClr val="dk1"/>
                </a:solidFill>
                <a:latin typeface="Libre Franklin"/>
                <a:ea typeface="Libre Franklin"/>
                <a:cs typeface="Libre Franklin"/>
                <a:sym typeface="Libre Franklin"/>
              </a:rPr>
              <a:t> years old.</a:t>
            </a:r>
            <a:br>
              <a:rPr lang="en-ZA" sz="1400">
                <a:solidFill>
                  <a:schemeClr val="dk1"/>
                </a:solidFill>
                <a:latin typeface="Libre Franklin"/>
                <a:ea typeface="Libre Franklin"/>
                <a:cs typeface="Libre Franklin"/>
                <a:sym typeface="Libre Franklin"/>
              </a:rPr>
            </a:br>
            <a:r>
              <a:rPr lang="en-ZA" sz="1400">
                <a:solidFill>
                  <a:schemeClr val="dk1"/>
                </a:solidFill>
                <a:latin typeface="Libre Franklin"/>
                <a:ea typeface="Libre Franklin"/>
                <a:cs typeface="Libre Franklin"/>
                <a:sym typeface="Libre Franklin"/>
              </a:rPr>
              <a:t>I worked on the UI and menus, the enemies and round system, as well as putting all the aspects of the game together once the mechanics or models were finished by my group mates.</a:t>
            </a:r>
            <a:endParaRPr/>
          </a:p>
        </p:txBody>
      </p:sp>
      <p:sp>
        <p:nvSpPr>
          <p:cNvPr id="159" name="Google Shape;159;p2"/>
          <p:cNvSpPr txBox="1"/>
          <p:nvPr/>
        </p:nvSpPr>
        <p:spPr>
          <a:xfrm>
            <a:off x="3929000" y="2302065"/>
            <a:ext cx="1708030" cy="332398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ZA" sz="1400">
                <a:solidFill>
                  <a:schemeClr val="dk1"/>
                </a:solidFill>
                <a:latin typeface="Libre Franklin"/>
                <a:ea typeface="Libre Franklin"/>
                <a:cs typeface="Libre Franklin"/>
                <a:sym typeface="Libre Franklin"/>
              </a:rPr>
              <a:t>I am an aspiring South African developer, born and raised. I am a 22-year-old male. I mainly worked on the weapon system, weapon combos, player and enemy stats system, player movement and general game feel as well as helping in other areas where needed.</a:t>
            </a:r>
            <a:endParaRPr sz="1400">
              <a:solidFill>
                <a:schemeClr val="dk1"/>
              </a:solidFill>
              <a:latin typeface="Libre Franklin"/>
              <a:ea typeface="Libre Franklin"/>
              <a:cs typeface="Libre Franklin"/>
              <a:sym typeface="Libre Franklin"/>
            </a:endParaRPr>
          </a:p>
        </p:txBody>
      </p:sp>
      <p:sp>
        <p:nvSpPr>
          <p:cNvPr id="160" name="Google Shape;160;p2"/>
          <p:cNvSpPr txBox="1"/>
          <p:nvPr/>
        </p:nvSpPr>
        <p:spPr>
          <a:xfrm>
            <a:off x="6257985" y="2302065"/>
            <a:ext cx="1708030" cy="267765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ZA" sz="1400">
                <a:solidFill>
                  <a:schemeClr val="dk1"/>
                </a:solidFill>
                <a:latin typeface="Libre Franklin"/>
                <a:ea typeface="Libre Franklin"/>
                <a:cs typeface="Libre Franklin"/>
                <a:sym typeface="Libre Franklin"/>
              </a:rPr>
              <a:t>I am an aspiring game artist and 3d modeler, 21 years old male. I worked on the art and game assets along with Corbin, and the animations for both the enemy models as well as the player’s weapon attacks.</a:t>
            </a:r>
            <a:endParaRPr sz="1400">
              <a:solidFill>
                <a:schemeClr val="dk1"/>
              </a:solidFill>
              <a:latin typeface="Libre Franklin"/>
              <a:ea typeface="Libre Franklin"/>
              <a:cs typeface="Libre Franklin"/>
              <a:sym typeface="Libre Franklin"/>
            </a:endParaRPr>
          </a:p>
        </p:txBody>
      </p:sp>
      <p:sp>
        <p:nvSpPr>
          <p:cNvPr id="161" name="Google Shape;161;p2"/>
          <p:cNvSpPr txBox="1"/>
          <p:nvPr/>
        </p:nvSpPr>
        <p:spPr>
          <a:xfrm>
            <a:off x="8883957" y="2302065"/>
            <a:ext cx="1707900" cy="1816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ZA" sz="1400">
                <a:solidFill>
                  <a:schemeClr val="dk1"/>
                </a:solidFill>
                <a:latin typeface="Libre Franklin"/>
                <a:ea typeface="Libre Franklin"/>
                <a:cs typeface="Libre Franklin"/>
                <a:sym typeface="Libre Franklin"/>
              </a:rPr>
              <a:t>Art ☺ :3. I am a 2</a:t>
            </a:r>
            <a:r>
              <a:rPr lang="en-ZA">
                <a:solidFill>
                  <a:schemeClr val="dk1"/>
                </a:solidFill>
                <a:latin typeface="Libre Franklin"/>
                <a:ea typeface="Libre Franklin"/>
                <a:cs typeface="Libre Franklin"/>
                <a:sym typeface="Libre Franklin"/>
              </a:rPr>
              <a:t>1</a:t>
            </a:r>
            <a:r>
              <a:rPr lang="en-ZA" sz="1400">
                <a:solidFill>
                  <a:schemeClr val="dk1"/>
                </a:solidFill>
                <a:latin typeface="Libre Franklin"/>
                <a:ea typeface="Libre Franklin"/>
                <a:cs typeface="Libre Franklin"/>
                <a:sym typeface="Libre Franklin"/>
              </a:rPr>
              <a:t>-year-old male. I worked on the art and game assets along with William, and Level design for the first level.</a:t>
            </a:r>
            <a:endParaRPr sz="1400">
              <a:solidFill>
                <a:schemeClr val="dk1"/>
              </a:solidFill>
              <a:latin typeface="Libre Franklin"/>
              <a:ea typeface="Libre Franklin"/>
              <a:cs typeface="Libre Franklin"/>
              <a:sym typeface="Libre Franklin"/>
            </a:endParaRPr>
          </a:p>
        </p:txBody>
      </p:sp>
    </p:spTree>
  </p:cSld>
  <p:clrMapOvr>
    <a:masterClrMapping/>
  </p:clrMapOvr>
  <p:transition spd="slow">
    <p:randomBar dir="vert"/>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xEl>
                                              <p:pRg end="0" st="0"/>
                                            </p:txEl>
                                          </p:spTgt>
                                        </p:tgtEl>
                                        <p:attrNameLst>
                                          <p:attrName>style.visibility</p:attrName>
                                        </p:attrNameLst>
                                      </p:cBhvr>
                                      <p:to>
                                        <p:strVal val="visible"/>
                                      </p:to>
                                    </p:set>
                                    <p:animEffect filter="fade" transition="in">
                                      <p:cBhvr>
                                        <p:cTn dur="500"/>
                                        <p:tgtEl>
                                          <p:spTgt spid="1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
                                            <p:txEl>
                                              <p:pRg end="0" st="0"/>
                                            </p:txEl>
                                          </p:spTgt>
                                        </p:tgtEl>
                                        <p:attrNameLst>
                                          <p:attrName>style.visibility</p:attrName>
                                        </p:attrNameLst>
                                      </p:cBhvr>
                                      <p:to>
                                        <p:strVal val="visible"/>
                                      </p:to>
                                    </p:set>
                                    <p:animEffect filter="fade" transition="in">
                                      <p:cBhvr>
                                        <p:cTn dur="500"/>
                                        <p:tgtEl>
                                          <p:spTgt spid="15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xEl>
                                              <p:pRg end="0" st="0"/>
                                            </p:txEl>
                                          </p:spTgt>
                                        </p:tgtEl>
                                        <p:attrNameLst>
                                          <p:attrName>style.visibility</p:attrName>
                                        </p:attrNameLst>
                                      </p:cBhvr>
                                      <p:to>
                                        <p:strVal val="visible"/>
                                      </p:to>
                                    </p:set>
                                    <p:animEffect filter="fade" transition="in">
                                      <p:cBhvr>
                                        <p:cTn dur="500"/>
                                        <p:tgtEl>
                                          <p:spTgt spid="1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xEl>
                                              <p:pRg end="0" st="0"/>
                                            </p:txEl>
                                          </p:spTgt>
                                        </p:tgtEl>
                                        <p:attrNameLst>
                                          <p:attrName>style.visibility</p:attrName>
                                        </p:attrNameLst>
                                      </p:cBhvr>
                                      <p:to>
                                        <p:strVal val="visible"/>
                                      </p:to>
                                    </p:set>
                                    <p:animEffect filter="fade" transition="in">
                                      <p:cBhvr>
                                        <p:cTn dur="500"/>
                                        <p:tgtEl>
                                          <p:spTgt spid="1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xEl>
                                              <p:pRg end="0" st="0"/>
                                            </p:txEl>
                                          </p:spTgt>
                                        </p:tgtEl>
                                        <p:attrNameLst>
                                          <p:attrName>style.visibility</p:attrName>
                                        </p:attrNameLst>
                                      </p:cBhvr>
                                      <p:to>
                                        <p:strVal val="visible"/>
                                      </p:to>
                                    </p:set>
                                    <p:animEffect filter="fade" transition="in">
                                      <p:cBhvr>
                                        <p:cTn dur="500"/>
                                        <p:tgtEl>
                                          <p:spTgt spid="15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0" st="0"/>
                                            </p:txEl>
                                          </p:spTgt>
                                        </p:tgtEl>
                                        <p:attrNameLst>
                                          <p:attrName>style.visibility</p:attrName>
                                        </p:attrNameLst>
                                      </p:cBhvr>
                                      <p:to>
                                        <p:strVal val="visible"/>
                                      </p:to>
                                    </p:set>
                                    <p:animEffect filter="fade" transition="in">
                                      <p:cBhvr>
                                        <p:cTn dur="500"/>
                                        <p:tgtEl>
                                          <p:spTgt spid="1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
                                            <p:txEl>
                                              <p:pRg end="0" st="0"/>
                                            </p:txEl>
                                          </p:spTgt>
                                        </p:tgtEl>
                                        <p:attrNameLst>
                                          <p:attrName>style.visibility</p:attrName>
                                        </p:attrNameLst>
                                      </p:cBhvr>
                                      <p:to>
                                        <p:strVal val="visible"/>
                                      </p:to>
                                    </p:set>
                                    <p:animEffect filter="fade" transition="in">
                                      <p:cBhvr>
                                        <p:cTn dur="500"/>
                                        <p:tgtEl>
                                          <p:spTgt spid="161">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6" name="Shape 166"/>
        <p:cNvGrpSpPr/>
        <p:nvPr/>
      </p:nvGrpSpPr>
      <p:grpSpPr>
        <a:xfrm>
          <a:off x="0" y="0"/>
          <a:ext cx="0" cy="0"/>
          <a:chOff x="0" y="0"/>
          <a:chExt cx="0" cy="0"/>
        </a:xfrm>
      </p:grpSpPr>
      <p:sp>
        <p:nvSpPr>
          <p:cNvPr id="167" name="Google Shape;167;p3"/>
          <p:cNvSpPr/>
          <p:nvPr/>
        </p:nvSpPr>
        <p:spPr>
          <a:xfrm>
            <a:off x="234696" y="237744"/>
            <a:ext cx="11722608" cy="6382512"/>
          </a:xfrm>
          <a:prstGeom prst="rect">
            <a:avLst/>
          </a:prstGeom>
          <a:solidFill>
            <a:schemeClr val="dk1">
              <a:alpha val="6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pic>
        <p:nvPicPr>
          <p:cNvPr descr="Checkmate in a chess game" id="168" name="Google Shape;168;p3"/>
          <p:cNvPicPr preferRelativeResize="0"/>
          <p:nvPr/>
        </p:nvPicPr>
        <p:blipFill rotWithShape="1">
          <a:blip r:embed="rId3">
            <a:alphaModFix amt="35000"/>
          </a:blip>
          <a:srcRect b="0" l="0" r="0" t="25742"/>
          <a:stretch/>
        </p:blipFill>
        <p:spPr>
          <a:xfrm>
            <a:off x="0" y="10"/>
            <a:ext cx="12191980" cy="6857990"/>
          </a:xfrm>
          <a:prstGeom prst="rect">
            <a:avLst/>
          </a:prstGeom>
          <a:noFill/>
          <a:ln>
            <a:noFill/>
          </a:ln>
        </p:spPr>
      </p:pic>
      <p:sp>
        <p:nvSpPr>
          <p:cNvPr id="169" name="Google Shape;169;p3"/>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EFEFE"/>
              </a:buClr>
              <a:buSzPts val="4200"/>
              <a:buFont typeface="Century Schoolbook"/>
              <a:buNone/>
            </a:pPr>
            <a:r>
              <a:rPr lang="en-ZA"/>
              <a:t>Overall Game Description</a:t>
            </a:r>
            <a:endParaRPr/>
          </a:p>
        </p:txBody>
      </p:sp>
      <p:sp>
        <p:nvSpPr>
          <p:cNvPr id="170" name="Google Shape;170;p3"/>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p>
            <a:pPr indent="-182880" lvl="0" marL="182880" rtl="0" algn="l">
              <a:lnSpc>
                <a:spcPct val="110000"/>
              </a:lnSpc>
              <a:spcBef>
                <a:spcPts val="0"/>
              </a:spcBef>
              <a:spcAft>
                <a:spcPts val="0"/>
              </a:spcAft>
              <a:buSzPts val="1500"/>
              <a:buChar char="◦"/>
            </a:pPr>
            <a:r>
              <a:rPr lang="en-ZA"/>
              <a:t>Nature Crawls is an arena shooter.</a:t>
            </a:r>
            <a:endParaRPr/>
          </a:p>
          <a:p>
            <a:pPr indent="-182880" lvl="0" marL="182880" rtl="0" algn="l">
              <a:lnSpc>
                <a:spcPct val="110000"/>
              </a:lnSpc>
              <a:spcBef>
                <a:spcPts val="900"/>
              </a:spcBef>
              <a:spcAft>
                <a:spcPts val="0"/>
              </a:spcAft>
              <a:buSzPts val="1500"/>
              <a:buChar char="◦"/>
            </a:pPr>
            <a:r>
              <a:rPr lang="en-ZA"/>
              <a:t>First Person Shooter Singleplayer.</a:t>
            </a:r>
            <a:endParaRPr/>
          </a:p>
          <a:p>
            <a:pPr indent="-182880" lvl="0" marL="182880" rtl="0" algn="l">
              <a:lnSpc>
                <a:spcPct val="110000"/>
              </a:lnSpc>
              <a:spcBef>
                <a:spcPts val="900"/>
              </a:spcBef>
              <a:spcAft>
                <a:spcPts val="0"/>
              </a:spcAft>
              <a:buSzPts val="1500"/>
              <a:buChar char="◦"/>
            </a:pPr>
            <a:r>
              <a:rPr lang="en-ZA"/>
              <a:t>The player is a nature conservationist.</a:t>
            </a:r>
            <a:endParaRPr/>
          </a:p>
          <a:p>
            <a:pPr indent="-182880" lvl="0" marL="182880" rtl="0" algn="l">
              <a:lnSpc>
                <a:spcPct val="110000"/>
              </a:lnSpc>
              <a:spcBef>
                <a:spcPts val="900"/>
              </a:spcBef>
              <a:spcAft>
                <a:spcPts val="0"/>
              </a:spcAft>
              <a:buSzPts val="1500"/>
              <a:buChar char="◦"/>
            </a:pPr>
            <a:r>
              <a:rPr lang="en-ZA"/>
              <a:t>Enemies are the CCP(Counter Conservation Project).</a:t>
            </a:r>
            <a:endParaRPr/>
          </a:p>
          <a:p>
            <a:pPr indent="-182880" lvl="0" marL="182880" rtl="0" algn="l">
              <a:lnSpc>
                <a:spcPct val="110000"/>
              </a:lnSpc>
              <a:spcBef>
                <a:spcPts val="900"/>
              </a:spcBef>
              <a:spcAft>
                <a:spcPts val="0"/>
              </a:spcAft>
              <a:buSzPts val="1500"/>
              <a:buChar char="◦"/>
            </a:pPr>
            <a:r>
              <a:rPr lang="en-ZA"/>
              <a:t>Impeccable graphics.</a:t>
            </a:r>
            <a:endParaRPr/>
          </a:p>
          <a:p>
            <a:pPr indent="-182880" lvl="0" marL="182880" rtl="0" algn="l">
              <a:lnSpc>
                <a:spcPct val="110000"/>
              </a:lnSpc>
              <a:spcBef>
                <a:spcPts val="900"/>
              </a:spcBef>
              <a:spcAft>
                <a:spcPts val="0"/>
              </a:spcAft>
              <a:buSzPts val="1500"/>
              <a:buChar char="◦"/>
            </a:pPr>
            <a:r>
              <a:rPr lang="en-ZA"/>
              <a:t>Smooth gameplay.</a:t>
            </a:r>
            <a:endParaRPr/>
          </a:p>
          <a:p>
            <a:pPr indent="-87629" lvl="0" marL="182880" rtl="0" algn="l">
              <a:lnSpc>
                <a:spcPct val="110000"/>
              </a:lnSpc>
              <a:spcBef>
                <a:spcPts val="900"/>
              </a:spcBef>
              <a:spcAft>
                <a:spcPts val="0"/>
              </a:spcAft>
              <a:buSzPts val="1500"/>
              <a:buNone/>
            </a:pPr>
            <a:r>
              <a:t/>
            </a:r>
            <a:endParaRPr/>
          </a:p>
          <a:p>
            <a:pPr indent="-87629" lvl="0" marL="182880" rtl="0" algn="l">
              <a:lnSpc>
                <a:spcPct val="110000"/>
              </a:lnSpc>
              <a:spcBef>
                <a:spcPts val="900"/>
              </a:spcBef>
              <a:spcAft>
                <a:spcPts val="0"/>
              </a:spcAft>
              <a:buSzPts val="1500"/>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500"/>
                                        <p:tgtEl>
                                          <p:spTgt spid="1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0" st="0"/>
                                            </p:txEl>
                                          </p:spTgt>
                                        </p:tgtEl>
                                        <p:attrNameLst>
                                          <p:attrName>style.visibility</p:attrName>
                                        </p:attrNameLst>
                                      </p:cBhvr>
                                      <p:to>
                                        <p:strVal val="visible"/>
                                      </p:to>
                                    </p:set>
                                    <p:animEffect filter="fade" transition="in">
                                      <p:cBhvr>
                                        <p:cTn dur="500"/>
                                        <p:tgtEl>
                                          <p:spTgt spid="17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1" st="1"/>
                                            </p:txEl>
                                          </p:spTgt>
                                        </p:tgtEl>
                                        <p:attrNameLst>
                                          <p:attrName>style.visibility</p:attrName>
                                        </p:attrNameLst>
                                      </p:cBhvr>
                                      <p:to>
                                        <p:strVal val="visible"/>
                                      </p:to>
                                    </p:set>
                                    <p:animEffect filter="fade" transition="in">
                                      <p:cBhvr>
                                        <p:cTn dur="500"/>
                                        <p:tgtEl>
                                          <p:spTgt spid="17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2" st="2"/>
                                            </p:txEl>
                                          </p:spTgt>
                                        </p:tgtEl>
                                        <p:attrNameLst>
                                          <p:attrName>style.visibility</p:attrName>
                                        </p:attrNameLst>
                                      </p:cBhvr>
                                      <p:to>
                                        <p:strVal val="visible"/>
                                      </p:to>
                                    </p:set>
                                    <p:animEffect filter="fade" transition="in">
                                      <p:cBhvr>
                                        <p:cTn dur="500"/>
                                        <p:tgtEl>
                                          <p:spTgt spid="17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3" st="3"/>
                                            </p:txEl>
                                          </p:spTgt>
                                        </p:tgtEl>
                                        <p:attrNameLst>
                                          <p:attrName>style.visibility</p:attrName>
                                        </p:attrNameLst>
                                      </p:cBhvr>
                                      <p:to>
                                        <p:strVal val="visible"/>
                                      </p:to>
                                    </p:set>
                                    <p:animEffect filter="fade" transition="in">
                                      <p:cBhvr>
                                        <p:cTn dur="500"/>
                                        <p:tgtEl>
                                          <p:spTgt spid="17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4" st="4"/>
                                            </p:txEl>
                                          </p:spTgt>
                                        </p:tgtEl>
                                        <p:attrNameLst>
                                          <p:attrName>style.visibility</p:attrName>
                                        </p:attrNameLst>
                                      </p:cBhvr>
                                      <p:to>
                                        <p:strVal val="visible"/>
                                      </p:to>
                                    </p:set>
                                    <p:animEffect filter="fade" transition="in">
                                      <p:cBhvr>
                                        <p:cTn dur="500"/>
                                        <p:tgtEl>
                                          <p:spTgt spid="17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5" st="5"/>
                                            </p:txEl>
                                          </p:spTgt>
                                        </p:tgtEl>
                                        <p:attrNameLst>
                                          <p:attrName>style.visibility</p:attrName>
                                        </p:attrNameLst>
                                      </p:cBhvr>
                                      <p:to>
                                        <p:strVal val="visible"/>
                                      </p:to>
                                    </p:set>
                                    <p:animEffect filter="fade" transition="in">
                                      <p:cBhvr>
                                        <p:cTn dur="500"/>
                                        <p:tgtEl>
                                          <p:spTgt spid="170">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6" st="6"/>
                                            </p:txEl>
                                          </p:spTgt>
                                        </p:tgtEl>
                                        <p:attrNameLst>
                                          <p:attrName>style.visibility</p:attrName>
                                        </p:attrNameLst>
                                      </p:cBhvr>
                                      <p:to>
                                        <p:strVal val="visible"/>
                                      </p:to>
                                    </p:set>
                                    <p:animEffect filter="fade" transition="in">
                                      <p:cBhvr>
                                        <p:cTn dur="500"/>
                                        <p:tgtEl>
                                          <p:spTgt spid="170">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7" st="7"/>
                                            </p:txEl>
                                          </p:spTgt>
                                        </p:tgtEl>
                                        <p:attrNameLst>
                                          <p:attrName>style.visibility</p:attrName>
                                        </p:attrNameLst>
                                      </p:cBhvr>
                                      <p:to>
                                        <p:strVal val="visible"/>
                                      </p:to>
                                    </p:set>
                                    <p:animEffect filter="fade" transition="in">
                                      <p:cBhvr>
                                        <p:cTn dur="500"/>
                                        <p:tgtEl>
                                          <p:spTgt spid="170">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5" name="Shape 175"/>
        <p:cNvGrpSpPr/>
        <p:nvPr/>
      </p:nvGrpSpPr>
      <p:grpSpPr>
        <a:xfrm>
          <a:off x="0" y="0"/>
          <a:ext cx="0" cy="0"/>
          <a:chOff x="0" y="0"/>
          <a:chExt cx="0" cy="0"/>
        </a:xfrm>
      </p:grpSpPr>
      <p:sp>
        <p:nvSpPr>
          <p:cNvPr id="176" name="Google Shape;176;p4"/>
          <p:cNvSpPr/>
          <p:nvPr/>
        </p:nvSpPr>
        <p:spPr>
          <a:xfrm>
            <a:off x="234696" y="237744"/>
            <a:ext cx="11722608" cy="6382512"/>
          </a:xfrm>
          <a:prstGeom prst="rect">
            <a:avLst/>
          </a:prstGeom>
          <a:solidFill>
            <a:schemeClr val="dk1">
              <a:alpha val="6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pic>
        <p:nvPicPr>
          <p:cNvPr descr="Plant growing in a concrete crack" id="177" name="Google Shape;177;p4"/>
          <p:cNvPicPr preferRelativeResize="0"/>
          <p:nvPr/>
        </p:nvPicPr>
        <p:blipFill rotWithShape="1">
          <a:blip r:embed="rId3">
            <a:alphaModFix amt="35000"/>
          </a:blip>
          <a:srcRect b="0" l="0" r="0" t="15730"/>
          <a:stretch/>
        </p:blipFill>
        <p:spPr>
          <a:xfrm>
            <a:off x="20" y="10"/>
            <a:ext cx="12191980" cy="6857990"/>
          </a:xfrm>
          <a:prstGeom prst="rect">
            <a:avLst/>
          </a:prstGeom>
          <a:noFill/>
          <a:ln>
            <a:noFill/>
          </a:ln>
        </p:spPr>
      </p:pic>
      <p:sp>
        <p:nvSpPr>
          <p:cNvPr id="178" name="Google Shape;178;p4"/>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EFEFE"/>
              </a:buClr>
              <a:buSzPts val="4200"/>
              <a:buFont typeface="Century Schoolbook"/>
              <a:buNone/>
            </a:pPr>
            <a:r>
              <a:rPr lang="en-ZA"/>
              <a:t>The Goal of Our Game(Promoting Nature Conservation)</a:t>
            </a:r>
            <a:endParaRPr/>
          </a:p>
        </p:txBody>
      </p:sp>
      <p:sp>
        <p:nvSpPr>
          <p:cNvPr id="179" name="Google Shape;179;p4"/>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p>
            <a:pPr indent="-182880" lvl="0" marL="182880" rtl="0" algn="l">
              <a:lnSpc>
                <a:spcPct val="110000"/>
              </a:lnSpc>
              <a:spcBef>
                <a:spcPts val="0"/>
              </a:spcBef>
              <a:spcAft>
                <a:spcPts val="0"/>
              </a:spcAft>
              <a:buSzPts val="1500"/>
              <a:buChar char="◦"/>
            </a:pPr>
            <a:r>
              <a:rPr lang="en-ZA"/>
              <a:t>The main goal of our game is to promote nature conservation.</a:t>
            </a:r>
            <a:endParaRPr/>
          </a:p>
          <a:p>
            <a:pPr indent="-182880" lvl="0" marL="182880" rtl="0" algn="l">
              <a:lnSpc>
                <a:spcPct val="110000"/>
              </a:lnSpc>
              <a:spcBef>
                <a:spcPts val="900"/>
              </a:spcBef>
              <a:spcAft>
                <a:spcPts val="0"/>
              </a:spcAft>
              <a:buSzPts val="1500"/>
              <a:buChar char="◦"/>
            </a:pPr>
            <a:r>
              <a:rPr lang="en-ZA"/>
              <a:t>South Africa struggles with nature conservation, specifically:</a:t>
            </a:r>
            <a:endParaRPr/>
          </a:p>
          <a:p>
            <a:pPr indent="-182880" lvl="1" marL="457200" rtl="0" algn="l">
              <a:lnSpc>
                <a:spcPct val="110000"/>
              </a:lnSpc>
              <a:spcBef>
                <a:spcPts val="500"/>
              </a:spcBef>
              <a:spcAft>
                <a:spcPts val="0"/>
              </a:spcAft>
              <a:buSzPts val="1300"/>
              <a:buFont typeface="Arial"/>
              <a:buChar char="•"/>
            </a:pPr>
            <a:r>
              <a:rPr lang="en-ZA"/>
              <a:t>Poaching</a:t>
            </a:r>
            <a:endParaRPr/>
          </a:p>
          <a:p>
            <a:pPr indent="-182880" lvl="1" marL="457200" rtl="0" algn="l">
              <a:lnSpc>
                <a:spcPct val="110000"/>
              </a:lnSpc>
              <a:spcBef>
                <a:spcPts val="500"/>
              </a:spcBef>
              <a:spcAft>
                <a:spcPts val="0"/>
              </a:spcAft>
              <a:buSzPts val="1300"/>
              <a:buFont typeface="Arial"/>
              <a:buChar char="•"/>
            </a:pPr>
            <a:r>
              <a:rPr lang="en-ZA"/>
              <a:t>Deforestation</a:t>
            </a:r>
            <a:endParaRPr/>
          </a:p>
          <a:p>
            <a:pPr indent="-182880" lvl="1" marL="457200" rtl="0" algn="l">
              <a:lnSpc>
                <a:spcPct val="110000"/>
              </a:lnSpc>
              <a:spcBef>
                <a:spcPts val="500"/>
              </a:spcBef>
              <a:spcAft>
                <a:spcPts val="0"/>
              </a:spcAft>
              <a:buSzPts val="1300"/>
              <a:buFont typeface="Arial"/>
              <a:buChar char="•"/>
            </a:pPr>
            <a:r>
              <a:rPr lang="en-ZA"/>
              <a:t>Overfishing</a:t>
            </a:r>
            <a:endParaRPr/>
          </a:p>
          <a:p>
            <a:pPr indent="-182880" lvl="0" marL="182880" rtl="0" algn="l">
              <a:lnSpc>
                <a:spcPct val="110000"/>
              </a:lnSpc>
              <a:spcBef>
                <a:spcPts val="900"/>
              </a:spcBef>
              <a:spcAft>
                <a:spcPts val="0"/>
              </a:spcAft>
              <a:buSzPts val="1500"/>
              <a:buChar char="◦"/>
            </a:pPr>
            <a:r>
              <a:rPr lang="en-ZA"/>
              <a:t>We promote this issue through appealing to a younger audience.</a:t>
            </a:r>
            <a:endParaRPr/>
          </a:p>
          <a:p>
            <a:pPr indent="-182880" lvl="1" marL="457200" rtl="0" algn="l">
              <a:lnSpc>
                <a:spcPct val="110000"/>
              </a:lnSpc>
              <a:spcBef>
                <a:spcPts val="500"/>
              </a:spcBef>
              <a:spcAft>
                <a:spcPts val="0"/>
              </a:spcAft>
              <a:buSzPts val="1300"/>
              <a:buChar char="◦"/>
            </a:pPr>
            <a:r>
              <a:rPr lang="en-ZA"/>
              <a:t>Focusing on fun rather than purely focussing every aspect of gameplay on the message</a:t>
            </a:r>
            <a:endParaRPr/>
          </a:p>
          <a:p>
            <a:pPr indent="-182880" lvl="1" marL="457200" rtl="0" algn="l">
              <a:lnSpc>
                <a:spcPct val="110000"/>
              </a:lnSpc>
              <a:spcBef>
                <a:spcPts val="500"/>
              </a:spcBef>
              <a:spcAft>
                <a:spcPts val="0"/>
              </a:spcAft>
              <a:buSzPts val="1300"/>
              <a:buChar char="◦"/>
            </a:pPr>
            <a:r>
              <a:rPr lang="en-ZA"/>
              <a:t>Entertainment encourages engagement with the message.</a:t>
            </a:r>
            <a:endParaRPr/>
          </a:p>
          <a:p>
            <a:pPr indent="-87629" lvl="0" marL="182880" rtl="0" algn="l">
              <a:lnSpc>
                <a:spcPct val="110000"/>
              </a:lnSpc>
              <a:spcBef>
                <a:spcPts val="900"/>
              </a:spcBef>
              <a:spcAft>
                <a:spcPts val="0"/>
              </a:spcAft>
              <a:buSzPts val="1500"/>
              <a:buNone/>
            </a:pPr>
            <a:r>
              <a:t/>
            </a:r>
            <a:endParaRPr/>
          </a:p>
          <a:p>
            <a:pPr indent="-100329" lvl="1" marL="457200" rtl="0" algn="l">
              <a:lnSpc>
                <a:spcPct val="110000"/>
              </a:lnSpc>
              <a:spcBef>
                <a:spcPts val="500"/>
              </a:spcBef>
              <a:spcAft>
                <a:spcPts val="0"/>
              </a:spcAft>
              <a:buSzPts val="1300"/>
              <a:buFont typeface="Courier New"/>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500"/>
                                        <p:tgtEl>
                                          <p:spTgt spid="1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xEl>
                                              <p:pRg end="0" st="0"/>
                                            </p:txEl>
                                          </p:spTgt>
                                        </p:tgtEl>
                                        <p:attrNameLst>
                                          <p:attrName>style.visibility</p:attrName>
                                        </p:attrNameLst>
                                      </p:cBhvr>
                                      <p:to>
                                        <p:strVal val="visible"/>
                                      </p:to>
                                    </p:set>
                                    <p:animEffect filter="fade" transition="in">
                                      <p:cBhvr>
                                        <p:cTn dur="500"/>
                                        <p:tgtEl>
                                          <p:spTgt spid="17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xEl>
                                              <p:pRg end="1" st="1"/>
                                            </p:txEl>
                                          </p:spTgt>
                                        </p:tgtEl>
                                        <p:attrNameLst>
                                          <p:attrName>style.visibility</p:attrName>
                                        </p:attrNameLst>
                                      </p:cBhvr>
                                      <p:to>
                                        <p:strVal val="visible"/>
                                      </p:to>
                                    </p:set>
                                    <p:animEffect filter="fade" transition="in">
                                      <p:cBhvr>
                                        <p:cTn dur="500"/>
                                        <p:tgtEl>
                                          <p:spTgt spid="17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xEl>
                                              <p:pRg end="2" st="2"/>
                                            </p:txEl>
                                          </p:spTgt>
                                        </p:tgtEl>
                                        <p:attrNameLst>
                                          <p:attrName>style.visibility</p:attrName>
                                        </p:attrNameLst>
                                      </p:cBhvr>
                                      <p:to>
                                        <p:strVal val="visible"/>
                                      </p:to>
                                    </p:set>
                                    <p:animEffect filter="fade" transition="in">
                                      <p:cBhvr>
                                        <p:cTn dur="500"/>
                                        <p:tgtEl>
                                          <p:spTgt spid="17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xEl>
                                              <p:pRg end="3" st="3"/>
                                            </p:txEl>
                                          </p:spTgt>
                                        </p:tgtEl>
                                        <p:attrNameLst>
                                          <p:attrName>style.visibility</p:attrName>
                                        </p:attrNameLst>
                                      </p:cBhvr>
                                      <p:to>
                                        <p:strVal val="visible"/>
                                      </p:to>
                                    </p:set>
                                    <p:animEffect filter="fade" transition="in">
                                      <p:cBhvr>
                                        <p:cTn dur="500"/>
                                        <p:tgtEl>
                                          <p:spTgt spid="17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xEl>
                                              <p:pRg end="4" st="4"/>
                                            </p:txEl>
                                          </p:spTgt>
                                        </p:tgtEl>
                                        <p:attrNameLst>
                                          <p:attrName>style.visibility</p:attrName>
                                        </p:attrNameLst>
                                      </p:cBhvr>
                                      <p:to>
                                        <p:strVal val="visible"/>
                                      </p:to>
                                    </p:set>
                                    <p:animEffect filter="fade" transition="in">
                                      <p:cBhvr>
                                        <p:cTn dur="500"/>
                                        <p:tgtEl>
                                          <p:spTgt spid="17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xEl>
                                              <p:pRg end="5" st="5"/>
                                            </p:txEl>
                                          </p:spTgt>
                                        </p:tgtEl>
                                        <p:attrNameLst>
                                          <p:attrName>style.visibility</p:attrName>
                                        </p:attrNameLst>
                                      </p:cBhvr>
                                      <p:to>
                                        <p:strVal val="visible"/>
                                      </p:to>
                                    </p:set>
                                    <p:animEffect filter="fade" transition="in">
                                      <p:cBhvr>
                                        <p:cTn dur="500"/>
                                        <p:tgtEl>
                                          <p:spTgt spid="17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xEl>
                                              <p:pRg end="6" st="6"/>
                                            </p:txEl>
                                          </p:spTgt>
                                        </p:tgtEl>
                                        <p:attrNameLst>
                                          <p:attrName>style.visibility</p:attrName>
                                        </p:attrNameLst>
                                      </p:cBhvr>
                                      <p:to>
                                        <p:strVal val="visible"/>
                                      </p:to>
                                    </p:set>
                                    <p:animEffect filter="fade" transition="in">
                                      <p:cBhvr>
                                        <p:cTn dur="500"/>
                                        <p:tgtEl>
                                          <p:spTgt spid="17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xEl>
                                              <p:pRg end="7" st="7"/>
                                            </p:txEl>
                                          </p:spTgt>
                                        </p:tgtEl>
                                        <p:attrNameLst>
                                          <p:attrName>style.visibility</p:attrName>
                                        </p:attrNameLst>
                                      </p:cBhvr>
                                      <p:to>
                                        <p:strVal val="visible"/>
                                      </p:to>
                                    </p:set>
                                    <p:animEffect filter="fade" transition="in">
                                      <p:cBhvr>
                                        <p:cTn dur="500"/>
                                        <p:tgtEl>
                                          <p:spTgt spid="179">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xEl>
                                              <p:pRg end="8" st="8"/>
                                            </p:txEl>
                                          </p:spTgt>
                                        </p:tgtEl>
                                        <p:attrNameLst>
                                          <p:attrName>style.visibility</p:attrName>
                                        </p:attrNameLst>
                                      </p:cBhvr>
                                      <p:to>
                                        <p:strVal val="visible"/>
                                      </p:to>
                                    </p:set>
                                    <p:animEffect filter="fade" transition="in">
                                      <p:cBhvr>
                                        <p:cTn dur="500"/>
                                        <p:tgtEl>
                                          <p:spTgt spid="179">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xEl>
                                              <p:pRg end="9" st="9"/>
                                            </p:txEl>
                                          </p:spTgt>
                                        </p:tgtEl>
                                        <p:attrNameLst>
                                          <p:attrName>style.visibility</p:attrName>
                                        </p:attrNameLst>
                                      </p:cBhvr>
                                      <p:to>
                                        <p:strVal val="visible"/>
                                      </p:to>
                                    </p:set>
                                    <p:animEffect filter="fade" transition="in">
                                      <p:cBhvr>
                                        <p:cTn dur="500"/>
                                        <p:tgtEl>
                                          <p:spTgt spid="179">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4" name="Shape 184"/>
        <p:cNvGrpSpPr/>
        <p:nvPr/>
      </p:nvGrpSpPr>
      <p:grpSpPr>
        <a:xfrm>
          <a:off x="0" y="0"/>
          <a:ext cx="0" cy="0"/>
          <a:chOff x="0" y="0"/>
          <a:chExt cx="0" cy="0"/>
        </a:xfrm>
      </p:grpSpPr>
      <p:sp>
        <p:nvSpPr>
          <p:cNvPr id="185" name="Google Shape;185;p5"/>
          <p:cNvSpPr/>
          <p:nvPr/>
        </p:nvSpPr>
        <p:spPr>
          <a:xfrm>
            <a:off x="234696" y="237744"/>
            <a:ext cx="11722608" cy="6382512"/>
          </a:xfrm>
          <a:prstGeom prst="rect">
            <a:avLst/>
          </a:prstGeom>
          <a:solidFill>
            <a:schemeClr val="dk1">
              <a:alpha val="6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pic>
        <p:nvPicPr>
          <p:cNvPr descr="Circular maze labyrinth" id="186" name="Google Shape;186;p5"/>
          <p:cNvPicPr preferRelativeResize="0"/>
          <p:nvPr/>
        </p:nvPicPr>
        <p:blipFill rotWithShape="1">
          <a:blip r:embed="rId3">
            <a:alphaModFix amt="35000"/>
          </a:blip>
          <a:srcRect b="6101" l="0" r="0" t="9630"/>
          <a:stretch/>
        </p:blipFill>
        <p:spPr>
          <a:xfrm>
            <a:off x="20" y="10"/>
            <a:ext cx="12191980" cy="6857990"/>
          </a:xfrm>
          <a:prstGeom prst="rect">
            <a:avLst/>
          </a:prstGeom>
          <a:noFill/>
          <a:ln>
            <a:noFill/>
          </a:ln>
        </p:spPr>
      </p:pic>
      <p:sp>
        <p:nvSpPr>
          <p:cNvPr id="187" name="Google Shape;187;p5"/>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EFEFE"/>
              </a:buClr>
              <a:buSzPts val="4200"/>
              <a:buFont typeface="Century Schoolbook"/>
              <a:buNone/>
            </a:pPr>
            <a:r>
              <a:rPr lang="en-ZA"/>
              <a:t>Game Engine and Platform</a:t>
            </a:r>
            <a:endParaRPr/>
          </a:p>
        </p:txBody>
      </p:sp>
      <p:sp>
        <p:nvSpPr>
          <p:cNvPr id="188" name="Google Shape;188;p5"/>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p>
            <a:pPr indent="-182880" lvl="0" marL="182880" rtl="0" algn="l">
              <a:lnSpc>
                <a:spcPct val="110000"/>
              </a:lnSpc>
              <a:spcBef>
                <a:spcPts val="0"/>
              </a:spcBef>
              <a:spcAft>
                <a:spcPts val="0"/>
              </a:spcAft>
              <a:buSzPts val="1500"/>
              <a:buChar char="◦"/>
            </a:pPr>
            <a:r>
              <a:rPr lang="en-ZA"/>
              <a:t>The game is made in Unreal Engine 5</a:t>
            </a:r>
            <a:endParaRPr/>
          </a:p>
          <a:p>
            <a:pPr indent="-182880" lvl="0" marL="182880" rtl="0" algn="l">
              <a:lnSpc>
                <a:spcPct val="110000"/>
              </a:lnSpc>
              <a:spcBef>
                <a:spcPts val="900"/>
              </a:spcBef>
              <a:spcAft>
                <a:spcPts val="0"/>
              </a:spcAft>
              <a:buSzPts val="1500"/>
              <a:buChar char="◦"/>
            </a:pPr>
            <a:r>
              <a:rPr lang="en-ZA"/>
              <a:t>The platform is PC</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500"/>
                                        <p:tgtEl>
                                          <p:spTgt spid="1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
                                            <p:txEl>
                                              <p:pRg end="0" st="0"/>
                                            </p:txEl>
                                          </p:spTgt>
                                        </p:tgtEl>
                                        <p:attrNameLst>
                                          <p:attrName>style.visibility</p:attrName>
                                        </p:attrNameLst>
                                      </p:cBhvr>
                                      <p:to>
                                        <p:strVal val="visible"/>
                                      </p:to>
                                    </p:set>
                                    <p:animEffect filter="fade" transition="in">
                                      <p:cBhvr>
                                        <p:cTn dur="1822"/>
                                        <p:tgtEl>
                                          <p:spTgt spid="1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
                                            <p:txEl>
                                              <p:pRg end="1" st="1"/>
                                            </p:txEl>
                                          </p:spTgt>
                                        </p:tgtEl>
                                        <p:attrNameLst>
                                          <p:attrName>style.visibility</p:attrName>
                                        </p:attrNameLst>
                                      </p:cBhvr>
                                      <p:to>
                                        <p:strVal val="visible"/>
                                      </p:to>
                                    </p:set>
                                    <p:animEffect filter="fade" transition="in">
                                      <p:cBhvr>
                                        <p:cTn dur="1822"/>
                                        <p:tgtEl>
                                          <p:spTgt spid="188">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3" name="Shape 193"/>
        <p:cNvGrpSpPr/>
        <p:nvPr/>
      </p:nvGrpSpPr>
      <p:grpSpPr>
        <a:xfrm>
          <a:off x="0" y="0"/>
          <a:ext cx="0" cy="0"/>
          <a:chOff x="0" y="0"/>
          <a:chExt cx="0" cy="0"/>
        </a:xfrm>
      </p:grpSpPr>
      <p:sp>
        <p:nvSpPr>
          <p:cNvPr id="194" name="Google Shape;194;p6"/>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195" name="Google Shape;195;p6"/>
          <p:cNvSpPr/>
          <p:nvPr/>
        </p:nvSpPr>
        <p:spPr>
          <a:xfrm>
            <a:off x="234696" y="237744"/>
            <a:ext cx="4419599" cy="6382512"/>
          </a:xfrm>
          <a:prstGeom prst="rect">
            <a:avLst/>
          </a:prstGeom>
          <a:solidFill>
            <a:srgbClr val="D8D8D8">
              <a:alpha val="6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p:txBody>
      </p:sp>
      <p:sp>
        <p:nvSpPr>
          <p:cNvPr id="196" name="Google Shape;196;p6"/>
          <p:cNvSpPr txBox="1"/>
          <p:nvPr>
            <p:ph type="title"/>
          </p:nvPr>
        </p:nvSpPr>
        <p:spPr>
          <a:xfrm>
            <a:off x="573409" y="559477"/>
            <a:ext cx="3765200" cy="570993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4200"/>
              <a:buFont typeface="Century Schoolbook"/>
              <a:buNone/>
            </a:pPr>
            <a:r>
              <a:rPr lang="en-ZA"/>
              <a:t>Key Features</a:t>
            </a:r>
            <a:endParaRPr/>
          </a:p>
        </p:txBody>
      </p:sp>
      <p:sp>
        <p:nvSpPr>
          <p:cNvPr id="197" name="Google Shape;197;p6"/>
          <p:cNvSpPr/>
          <p:nvPr/>
        </p:nvSpPr>
        <p:spPr>
          <a:xfrm>
            <a:off x="371856" y="374904"/>
            <a:ext cx="4122323" cy="6108192"/>
          </a:xfrm>
          <a:prstGeom prst="rect">
            <a:avLst/>
          </a:prstGeom>
          <a:noFill/>
          <a:ln cap="sq" cmpd="sng" w="9525">
            <a:solidFill>
              <a:srgbClr val="3F3F3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p:txBody>
      </p:sp>
      <p:grpSp>
        <p:nvGrpSpPr>
          <p:cNvPr id="198" name="Google Shape;198;p6"/>
          <p:cNvGrpSpPr/>
          <p:nvPr/>
        </p:nvGrpSpPr>
        <p:grpSpPr>
          <a:xfrm>
            <a:off x="5478124" y="844376"/>
            <a:ext cx="5906181" cy="5143860"/>
            <a:chOff x="0" y="43429"/>
            <a:chExt cx="5906181" cy="5143860"/>
          </a:xfrm>
        </p:grpSpPr>
        <p:sp>
          <p:nvSpPr>
            <p:cNvPr id="199" name="Google Shape;199;p6"/>
            <p:cNvSpPr/>
            <p:nvPr/>
          </p:nvSpPr>
          <p:spPr>
            <a:xfrm>
              <a:off x="0" y="43429"/>
              <a:ext cx="5906181" cy="775710"/>
            </a:xfrm>
            <a:prstGeom prst="roundRect">
              <a:avLst>
                <a:gd fmla="val 16667" name="adj"/>
              </a:avLst>
            </a:prstGeom>
            <a:solidFill>
              <a:srgbClr val="B08339"/>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6"/>
            <p:cNvSpPr txBox="1"/>
            <p:nvPr/>
          </p:nvSpPr>
          <p:spPr>
            <a:xfrm>
              <a:off x="37867" y="81296"/>
              <a:ext cx="5830447" cy="699976"/>
            </a:xfrm>
            <a:prstGeom prst="rect">
              <a:avLst/>
            </a:prstGeom>
            <a:noFill/>
            <a:ln>
              <a:noFill/>
            </a:ln>
          </p:spPr>
          <p:txBody>
            <a:bodyPr anchorCtr="0" anchor="ctr" bIns="129525" lIns="129525" spcFirstLastPara="1" rIns="129525" wrap="square" tIns="129525">
              <a:noAutofit/>
            </a:bodyPr>
            <a:lstStyle/>
            <a:p>
              <a:pPr indent="0" lvl="0" marL="0" marR="0" rtl="0" algn="l">
                <a:lnSpc>
                  <a:spcPct val="90000"/>
                </a:lnSpc>
                <a:spcBef>
                  <a:spcPts val="0"/>
                </a:spcBef>
                <a:spcAft>
                  <a:spcPts val="0"/>
                </a:spcAft>
                <a:buClr>
                  <a:schemeClr val="lt1"/>
                </a:buClr>
                <a:buSzPts val="3400"/>
                <a:buFont typeface="Libre Franklin"/>
                <a:buNone/>
              </a:pPr>
              <a:r>
                <a:rPr lang="en-ZA" sz="3400">
                  <a:solidFill>
                    <a:schemeClr val="lt1"/>
                  </a:solidFill>
                  <a:latin typeface="Libre Franklin"/>
                  <a:ea typeface="Libre Franklin"/>
                  <a:cs typeface="Libre Franklin"/>
                  <a:sym typeface="Libre Franklin"/>
                </a:rPr>
                <a:t>Combat</a:t>
              </a:r>
              <a:endParaRPr sz="3400">
                <a:solidFill>
                  <a:schemeClr val="lt1"/>
                </a:solidFill>
                <a:latin typeface="Libre Franklin"/>
                <a:ea typeface="Libre Franklin"/>
                <a:cs typeface="Libre Franklin"/>
                <a:sym typeface="Libre Franklin"/>
              </a:endParaRPr>
            </a:p>
          </p:txBody>
        </p:sp>
        <p:sp>
          <p:nvSpPr>
            <p:cNvPr id="201" name="Google Shape;201;p6"/>
            <p:cNvSpPr/>
            <p:nvPr/>
          </p:nvSpPr>
          <p:spPr>
            <a:xfrm>
              <a:off x="0" y="917059"/>
              <a:ext cx="5906181" cy="775710"/>
            </a:xfrm>
            <a:prstGeom prst="roundRect">
              <a:avLst>
                <a:gd fmla="val 16667" name="adj"/>
              </a:avLst>
            </a:prstGeom>
            <a:solidFill>
              <a:srgbClr val="AE8A3A"/>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6"/>
            <p:cNvSpPr txBox="1"/>
            <p:nvPr/>
          </p:nvSpPr>
          <p:spPr>
            <a:xfrm>
              <a:off x="37867" y="954926"/>
              <a:ext cx="5830447" cy="699976"/>
            </a:xfrm>
            <a:prstGeom prst="rect">
              <a:avLst/>
            </a:prstGeom>
            <a:noFill/>
            <a:ln>
              <a:noFill/>
            </a:ln>
          </p:spPr>
          <p:txBody>
            <a:bodyPr anchorCtr="0" anchor="ctr" bIns="129525" lIns="129525" spcFirstLastPara="1" rIns="129525" wrap="square" tIns="129525">
              <a:noAutofit/>
            </a:bodyPr>
            <a:lstStyle/>
            <a:p>
              <a:pPr indent="0" lvl="0" marL="0" marR="0" rtl="0" algn="l">
                <a:lnSpc>
                  <a:spcPct val="90000"/>
                </a:lnSpc>
                <a:spcBef>
                  <a:spcPts val="0"/>
                </a:spcBef>
                <a:spcAft>
                  <a:spcPts val="0"/>
                </a:spcAft>
                <a:buClr>
                  <a:schemeClr val="lt1"/>
                </a:buClr>
                <a:buSzPts val="3400"/>
                <a:buFont typeface="Libre Franklin"/>
                <a:buNone/>
              </a:pPr>
              <a:r>
                <a:rPr lang="en-ZA" sz="3400">
                  <a:solidFill>
                    <a:schemeClr val="lt1"/>
                  </a:solidFill>
                  <a:latin typeface="Libre Franklin"/>
                  <a:ea typeface="Libre Franklin"/>
                  <a:cs typeface="Libre Franklin"/>
                  <a:sym typeface="Libre Franklin"/>
                </a:rPr>
                <a:t>Attractive Women</a:t>
              </a:r>
              <a:endParaRPr sz="3400">
                <a:solidFill>
                  <a:schemeClr val="lt1"/>
                </a:solidFill>
                <a:latin typeface="Libre Franklin"/>
                <a:ea typeface="Libre Franklin"/>
                <a:cs typeface="Libre Franklin"/>
                <a:sym typeface="Libre Franklin"/>
              </a:endParaRPr>
            </a:p>
          </p:txBody>
        </p:sp>
        <p:sp>
          <p:nvSpPr>
            <p:cNvPr id="203" name="Google Shape;203;p6"/>
            <p:cNvSpPr/>
            <p:nvPr/>
          </p:nvSpPr>
          <p:spPr>
            <a:xfrm>
              <a:off x="0" y="1790689"/>
              <a:ext cx="5906181" cy="775710"/>
            </a:xfrm>
            <a:prstGeom prst="roundRect">
              <a:avLst>
                <a:gd fmla="val 16667" name="adj"/>
              </a:avLst>
            </a:prstGeom>
            <a:solidFill>
              <a:srgbClr val="AC933C"/>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6"/>
            <p:cNvSpPr txBox="1"/>
            <p:nvPr/>
          </p:nvSpPr>
          <p:spPr>
            <a:xfrm>
              <a:off x="37867" y="1828556"/>
              <a:ext cx="5830447" cy="699976"/>
            </a:xfrm>
            <a:prstGeom prst="rect">
              <a:avLst/>
            </a:prstGeom>
            <a:noFill/>
            <a:ln>
              <a:noFill/>
            </a:ln>
          </p:spPr>
          <p:txBody>
            <a:bodyPr anchorCtr="0" anchor="ctr" bIns="129525" lIns="129525" spcFirstLastPara="1" rIns="129525" wrap="square" tIns="129525">
              <a:noAutofit/>
            </a:bodyPr>
            <a:lstStyle/>
            <a:p>
              <a:pPr indent="0" lvl="0" marL="0" marR="0" rtl="0" algn="l">
                <a:lnSpc>
                  <a:spcPct val="90000"/>
                </a:lnSpc>
                <a:spcBef>
                  <a:spcPts val="0"/>
                </a:spcBef>
                <a:spcAft>
                  <a:spcPts val="0"/>
                </a:spcAft>
                <a:buClr>
                  <a:schemeClr val="lt1"/>
                </a:buClr>
                <a:buSzPts val="3400"/>
                <a:buFont typeface="Libre Franklin"/>
                <a:buNone/>
              </a:pPr>
              <a:r>
                <a:rPr lang="en-ZA" sz="3400">
                  <a:solidFill>
                    <a:schemeClr val="lt1"/>
                  </a:solidFill>
                  <a:latin typeface="Libre Franklin"/>
                  <a:ea typeface="Libre Franklin"/>
                  <a:cs typeface="Libre Franklin"/>
                  <a:sym typeface="Libre Franklin"/>
                </a:rPr>
                <a:t>Cool weaponry</a:t>
              </a:r>
              <a:endParaRPr sz="3400">
                <a:solidFill>
                  <a:schemeClr val="lt1"/>
                </a:solidFill>
                <a:latin typeface="Libre Franklin"/>
                <a:ea typeface="Libre Franklin"/>
                <a:cs typeface="Libre Franklin"/>
                <a:sym typeface="Libre Franklin"/>
              </a:endParaRPr>
            </a:p>
          </p:txBody>
        </p:sp>
        <p:sp>
          <p:nvSpPr>
            <p:cNvPr id="205" name="Google Shape;205;p6"/>
            <p:cNvSpPr/>
            <p:nvPr/>
          </p:nvSpPr>
          <p:spPr>
            <a:xfrm>
              <a:off x="0" y="2664319"/>
              <a:ext cx="5906181" cy="775710"/>
            </a:xfrm>
            <a:prstGeom prst="roundRect">
              <a:avLst>
                <a:gd fmla="val 16667" name="adj"/>
              </a:avLst>
            </a:prstGeom>
            <a:solidFill>
              <a:srgbClr val="AB9B3D"/>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6"/>
            <p:cNvSpPr txBox="1"/>
            <p:nvPr/>
          </p:nvSpPr>
          <p:spPr>
            <a:xfrm>
              <a:off x="37867" y="2702186"/>
              <a:ext cx="5830447" cy="699976"/>
            </a:xfrm>
            <a:prstGeom prst="rect">
              <a:avLst/>
            </a:prstGeom>
            <a:noFill/>
            <a:ln>
              <a:noFill/>
            </a:ln>
          </p:spPr>
          <p:txBody>
            <a:bodyPr anchorCtr="0" anchor="ctr" bIns="129525" lIns="129525" spcFirstLastPara="1" rIns="129525" wrap="square" tIns="129525">
              <a:noAutofit/>
            </a:bodyPr>
            <a:lstStyle/>
            <a:p>
              <a:pPr indent="0" lvl="0" marL="0" marR="0" rtl="0" algn="l">
                <a:lnSpc>
                  <a:spcPct val="90000"/>
                </a:lnSpc>
                <a:spcBef>
                  <a:spcPts val="0"/>
                </a:spcBef>
                <a:spcAft>
                  <a:spcPts val="0"/>
                </a:spcAft>
                <a:buClr>
                  <a:schemeClr val="lt1"/>
                </a:buClr>
                <a:buSzPts val="3400"/>
                <a:buFont typeface="Libre Franklin"/>
                <a:buNone/>
              </a:pPr>
              <a:r>
                <a:rPr lang="en-ZA" sz="3400">
                  <a:solidFill>
                    <a:schemeClr val="lt1"/>
                  </a:solidFill>
                  <a:latin typeface="Libre Franklin"/>
                  <a:ea typeface="Libre Franklin"/>
                  <a:cs typeface="Libre Franklin"/>
                  <a:sym typeface="Libre Franklin"/>
                </a:rPr>
                <a:t>Movement</a:t>
              </a:r>
              <a:endParaRPr sz="3400">
                <a:solidFill>
                  <a:schemeClr val="lt1"/>
                </a:solidFill>
                <a:latin typeface="Libre Franklin"/>
                <a:ea typeface="Libre Franklin"/>
                <a:cs typeface="Libre Franklin"/>
                <a:sym typeface="Libre Franklin"/>
              </a:endParaRPr>
            </a:p>
          </p:txBody>
        </p:sp>
        <p:sp>
          <p:nvSpPr>
            <p:cNvPr id="207" name="Google Shape;207;p6"/>
            <p:cNvSpPr/>
            <p:nvPr/>
          </p:nvSpPr>
          <p:spPr>
            <a:xfrm>
              <a:off x="0" y="3537949"/>
              <a:ext cx="5906181" cy="775710"/>
            </a:xfrm>
            <a:prstGeom prst="roundRect">
              <a:avLst>
                <a:gd fmla="val 16667" name="adj"/>
              </a:avLst>
            </a:prstGeom>
            <a:solidFill>
              <a:srgbClr val="A8A23F"/>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6"/>
            <p:cNvSpPr txBox="1"/>
            <p:nvPr/>
          </p:nvSpPr>
          <p:spPr>
            <a:xfrm>
              <a:off x="37867" y="3575816"/>
              <a:ext cx="5830447" cy="699976"/>
            </a:xfrm>
            <a:prstGeom prst="rect">
              <a:avLst/>
            </a:prstGeom>
            <a:noFill/>
            <a:ln>
              <a:noFill/>
            </a:ln>
          </p:spPr>
          <p:txBody>
            <a:bodyPr anchorCtr="0" anchor="ctr" bIns="129525" lIns="129525" spcFirstLastPara="1" rIns="129525" wrap="square" tIns="129525">
              <a:noAutofit/>
            </a:bodyPr>
            <a:lstStyle/>
            <a:p>
              <a:pPr indent="0" lvl="0" marL="0" marR="0" rtl="0" algn="l">
                <a:lnSpc>
                  <a:spcPct val="90000"/>
                </a:lnSpc>
                <a:spcBef>
                  <a:spcPts val="0"/>
                </a:spcBef>
                <a:spcAft>
                  <a:spcPts val="0"/>
                </a:spcAft>
                <a:buClr>
                  <a:schemeClr val="lt1"/>
                </a:buClr>
                <a:buSzPts val="3400"/>
                <a:buFont typeface="Libre Franklin"/>
                <a:buNone/>
              </a:pPr>
              <a:r>
                <a:rPr lang="en-ZA" sz="3400">
                  <a:solidFill>
                    <a:schemeClr val="lt1"/>
                  </a:solidFill>
                  <a:latin typeface="Libre Franklin"/>
                  <a:ea typeface="Libre Franklin"/>
                  <a:cs typeface="Libre Franklin"/>
                  <a:sym typeface="Libre Franklin"/>
                </a:rPr>
                <a:t>Entertaining Story</a:t>
              </a:r>
              <a:endParaRPr sz="3400">
                <a:solidFill>
                  <a:schemeClr val="lt1"/>
                </a:solidFill>
                <a:latin typeface="Libre Franklin"/>
                <a:ea typeface="Libre Franklin"/>
                <a:cs typeface="Libre Franklin"/>
                <a:sym typeface="Libre Franklin"/>
              </a:endParaRPr>
            </a:p>
          </p:txBody>
        </p:sp>
        <p:sp>
          <p:nvSpPr>
            <p:cNvPr id="209" name="Google Shape;209;p6"/>
            <p:cNvSpPr/>
            <p:nvPr/>
          </p:nvSpPr>
          <p:spPr>
            <a:xfrm>
              <a:off x="0" y="4411579"/>
              <a:ext cx="5906181" cy="775710"/>
            </a:xfrm>
            <a:prstGeom prst="roundRect">
              <a:avLst>
                <a:gd fmla="val 16667" name="adj"/>
              </a:avLst>
            </a:prstGeom>
            <a:solidFill>
              <a:srgbClr val="A3A740"/>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6"/>
            <p:cNvSpPr txBox="1"/>
            <p:nvPr/>
          </p:nvSpPr>
          <p:spPr>
            <a:xfrm>
              <a:off x="37867" y="4449446"/>
              <a:ext cx="5830447" cy="699976"/>
            </a:xfrm>
            <a:prstGeom prst="rect">
              <a:avLst/>
            </a:prstGeom>
            <a:noFill/>
            <a:ln>
              <a:noFill/>
            </a:ln>
          </p:spPr>
          <p:txBody>
            <a:bodyPr anchorCtr="0" anchor="ctr" bIns="129525" lIns="129525" spcFirstLastPara="1" rIns="129525" wrap="square" tIns="129525">
              <a:noAutofit/>
            </a:bodyPr>
            <a:lstStyle/>
            <a:p>
              <a:pPr indent="0" lvl="0" marL="0" marR="0" rtl="0" algn="l">
                <a:lnSpc>
                  <a:spcPct val="90000"/>
                </a:lnSpc>
                <a:spcBef>
                  <a:spcPts val="0"/>
                </a:spcBef>
                <a:spcAft>
                  <a:spcPts val="0"/>
                </a:spcAft>
                <a:buClr>
                  <a:schemeClr val="lt1"/>
                </a:buClr>
                <a:buSzPts val="3400"/>
                <a:buFont typeface="Libre Franklin"/>
                <a:buNone/>
              </a:pPr>
              <a:r>
                <a:rPr lang="en-ZA" sz="3400">
                  <a:solidFill>
                    <a:schemeClr val="lt1"/>
                  </a:solidFill>
                  <a:latin typeface="Libre Franklin"/>
                  <a:ea typeface="Libre Franklin"/>
                  <a:cs typeface="Libre Franklin"/>
                  <a:sym typeface="Libre Franklin"/>
                </a:rPr>
                <a:t>Beautiful Environments</a:t>
              </a:r>
              <a:endParaRPr sz="3400">
                <a:solidFill>
                  <a:schemeClr val="lt1"/>
                </a:solidFill>
                <a:latin typeface="Libre Franklin"/>
                <a:ea typeface="Libre Franklin"/>
                <a:cs typeface="Libre Franklin"/>
                <a:sym typeface="Libre Franklin"/>
              </a:endParaRPr>
            </a:p>
          </p:txBody>
        </p:sp>
      </p:grpSp>
    </p:spTree>
  </p:cSld>
  <p:clrMapOvr>
    <a:masterClrMapping/>
  </p:clrMapOvr>
  <mc:AlternateContent>
    <mc:Choice Requires="p14">
      <p:transition spd="slow" p14:dur="4000">
        <p14:vortex dir="r"/>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5" name="Shape 215"/>
        <p:cNvGrpSpPr/>
        <p:nvPr/>
      </p:nvGrpSpPr>
      <p:grpSpPr>
        <a:xfrm>
          <a:off x="0" y="0"/>
          <a:ext cx="0" cy="0"/>
          <a:chOff x="0" y="0"/>
          <a:chExt cx="0" cy="0"/>
        </a:xfrm>
      </p:grpSpPr>
      <p:sp>
        <p:nvSpPr>
          <p:cNvPr id="216" name="Google Shape;216;p7"/>
          <p:cNvSpPr/>
          <p:nvPr/>
        </p:nvSpPr>
        <p:spPr>
          <a:xfrm>
            <a:off x="234696" y="237744"/>
            <a:ext cx="11722608" cy="6382512"/>
          </a:xfrm>
          <a:prstGeom prst="rect">
            <a:avLst/>
          </a:prstGeom>
          <a:solidFill>
            <a:schemeClr val="dk1">
              <a:alpha val="6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pic>
        <p:nvPicPr>
          <p:cNvPr descr="Autumn Leaves" id="217" name="Google Shape;217;p7"/>
          <p:cNvPicPr preferRelativeResize="0"/>
          <p:nvPr/>
        </p:nvPicPr>
        <p:blipFill rotWithShape="1">
          <a:blip r:embed="rId3">
            <a:alphaModFix amt="35000"/>
          </a:blip>
          <a:srcRect b="4701" l="0" r="0" t="11029"/>
          <a:stretch/>
        </p:blipFill>
        <p:spPr>
          <a:xfrm>
            <a:off x="20" y="10"/>
            <a:ext cx="12191980" cy="6857990"/>
          </a:xfrm>
          <a:prstGeom prst="rect">
            <a:avLst/>
          </a:prstGeom>
          <a:noFill/>
          <a:ln>
            <a:noFill/>
          </a:ln>
        </p:spPr>
      </p:pic>
      <p:sp>
        <p:nvSpPr>
          <p:cNvPr id="218" name="Google Shape;218;p7"/>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EFEFE"/>
              </a:buClr>
              <a:buSzPts val="4200"/>
              <a:buFont typeface="Century Schoolbook"/>
              <a:buNone/>
            </a:pPr>
            <a:r>
              <a:rPr lang="en-ZA"/>
              <a:t>Story and Setting</a:t>
            </a:r>
            <a:endParaRPr/>
          </a:p>
        </p:txBody>
      </p:sp>
      <p:sp>
        <p:nvSpPr>
          <p:cNvPr id="219" name="Google Shape;219;p7"/>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p>
            <a:pPr indent="-182880" lvl="0" marL="182880" rtl="0" algn="l">
              <a:lnSpc>
                <a:spcPct val="110000"/>
              </a:lnSpc>
              <a:spcBef>
                <a:spcPts val="0"/>
              </a:spcBef>
              <a:spcAft>
                <a:spcPts val="0"/>
              </a:spcAft>
              <a:buSzPts val="1500"/>
              <a:buChar char="◦"/>
            </a:pPr>
            <a:r>
              <a:rPr lang="en-ZA"/>
              <a:t>A far future where almost all of Earth’s natural beauty is gone, its resources harvested.</a:t>
            </a:r>
            <a:endParaRPr/>
          </a:p>
          <a:p>
            <a:pPr indent="-182880" lvl="0" marL="182880" rtl="0" algn="l">
              <a:lnSpc>
                <a:spcPct val="110000"/>
              </a:lnSpc>
              <a:spcBef>
                <a:spcPts val="900"/>
              </a:spcBef>
              <a:spcAft>
                <a:spcPts val="0"/>
              </a:spcAft>
              <a:buSzPts val="1500"/>
              <a:buChar char="◦"/>
            </a:pPr>
            <a:r>
              <a:rPr lang="en-ZA"/>
              <a:t>A large megacorporation aiming to gather what little natural resources are left, destroying the little beauty left in the world.</a:t>
            </a:r>
            <a:endParaRPr/>
          </a:p>
          <a:p>
            <a:pPr indent="-182880" lvl="0" marL="182880" rtl="0" algn="l">
              <a:lnSpc>
                <a:spcPct val="110000"/>
              </a:lnSpc>
              <a:spcBef>
                <a:spcPts val="900"/>
              </a:spcBef>
              <a:spcAft>
                <a:spcPts val="0"/>
              </a:spcAft>
              <a:buSzPts val="1500"/>
              <a:buChar char="◦"/>
            </a:pPr>
            <a:r>
              <a:rPr lang="en-ZA"/>
              <a:t>A silent ranger, watching over this pristine landscape</a:t>
            </a:r>
            <a:endParaRPr/>
          </a:p>
          <a:p>
            <a:pPr indent="-182880" lvl="0" marL="182880" rtl="0" algn="l">
              <a:lnSpc>
                <a:spcPct val="110000"/>
              </a:lnSpc>
              <a:spcBef>
                <a:spcPts val="900"/>
              </a:spcBef>
              <a:spcAft>
                <a:spcPts val="0"/>
              </a:spcAft>
              <a:buSzPts val="1500"/>
              <a:buChar char="◦"/>
            </a:pPr>
            <a:r>
              <a:rPr lang="en-ZA"/>
              <a:t>The others who keep it functioning</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0" st="0"/>
                                            </p:txEl>
                                          </p:spTgt>
                                        </p:tgtEl>
                                        <p:attrNameLst>
                                          <p:attrName>style.visibility</p:attrName>
                                        </p:attrNameLst>
                                      </p:cBhvr>
                                      <p:to>
                                        <p:strVal val="visible"/>
                                      </p:to>
                                    </p:set>
                                    <p:animEffect filter="fade" transition="in">
                                      <p:cBhvr>
                                        <p:cTn dur="2000"/>
                                        <p:tgtEl>
                                          <p:spTgt spid="2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1" st="1"/>
                                            </p:txEl>
                                          </p:spTgt>
                                        </p:tgtEl>
                                        <p:attrNameLst>
                                          <p:attrName>style.visibility</p:attrName>
                                        </p:attrNameLst>
                                      </p:cBhvr>
                                      <p:to>
                                        <p:strVal val="visible"/>
                                      </p:to>
                                    </p:set>
                                    <p:animEffect filter="fade" transition="in">
                                      <p:cBhvr>
                                        <p:cTn dur="2000"/>
                                        <p:tgtEl>
                                          <p:spTgt spid="2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2" st="2"/>
                                            </p:txEl>
                                          </p:spTgt>
                                        </p:tgtEl>
                                        <p:attrNameLst>
                                          <p:attrName>style.visibility</p:attrName>
                                        </p:attrNameLst>
                                      </p:cBhvr>
                                      <p:to>
                                        <p:strVal val="visible"/>
                                      </p:to>
                                    </p:set>
                                    <p:animEffect filter="fade" transition="in">
                                      <p:cBhvr>
                                        <p:cTn dur="2000"/>
                                        <p:tgtEl>
                                          <p:spTgt spid="2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3" st="3"/>
                                            </p:txEl>
                                          </p:spTgt>
                                        </p:tgtEl>
                                        <p:attrNameLst>
                                          <p:attrName>style.visibility</p:attrName>
                                        </p:attrNameLst>
                                      </p:cBhvr>
                                      <p:to>
                                        <p:strVal val="visible"/>
                                      </p:to>
                                    </p:set>
                                    <p:animEffect filter="fade" transition="in">
                                      <p:cBhvr>
                                        <p:cTn dur="2000"/>
                                        <p:tgtEl>
                                          <p:spTgt spid="21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4" name="Shape 224"/>
        <p:cNvGrpSpPr/>
        <p:nvPr/>
      </p:nvGrpSpPr>
      <p:grpSpPr>
        <a:xfrm>
          <a:off x="0" y="0"/>
          <a:ext cx="0" cy="0"/>
          <a:chOff x="0" y="0"/>
          <a:chExt cx="0" cy="0"/>
        </a:xfrm>
      </p:grpSpPr>
      <p:sp>
        <p:nvSpPr>
          <p:cNvPr id="225" name="Google Shape;225;p8"/>
          <p:cNvSpPr/>
          <p:nvPr/>
        </p:nvSpPr>
        <p:spPr>
          <a:xfrm>
            <a:off x="234696" y="237744"/>
            <a:ext cx="11722608" cy="6382512"/>
          </a:xfrm>
          <a:prstGeom prst="rect">
            <a:avLst/>
          </a:prstGeom>
          <a:solidFill>
            <a:schemeClr val="dk1">
              <a:alpha val="6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pic>
        <p:nvPicPr>
          <p:cNvPr descr="One orange paper boat leading a group of white paper boats" id="226" name="Google Shape;226;p8"/>
          <p:cNvPicPr preferRelativeResize="0"/>
          <p:nvPr/>
        </p:nvPicPr>
        <p:blipFill rotWithShape="1">
          <a:blip r:embed="rId3">
            <a:alphaModFix amt="35000"/>
          </a:blip>
          <a:srcRect b="15730" l="0" r="0" t="0"/>
          <a:stretch/>
        </p:blipFill>
        <p:spPr>
          <a:xfrm>
            <a:off x="0" y="0"/>
            <a:ext cx="12191980" cy="6857990"/>
          </a:xfrm>
          <a:prstGeom prst="rect">
            <a:avLst/>
          </a:prstGeom>
          <a:noFill/>
          <a:ln>
            <a:noFill/>
          </a:ln>
        </p:spPr>
      </p:pic>
      <p:sp>
        <p:nvSpPr>
          <p:cNvPr id="227" name="Google Shape;227;p8"/>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EFEFE"/>
              </a:buClr>
              <a:buSzPts val="4200"/>
              <a:buFont typeface="Century Schoolbook"/>
              <a:buNone/>
            </a:pPr>
            <a:r>
              <a:rPr lang="en-ZA"/>
              <a:t>Art style direction</a:t>
            </a:r>
            <a:endParaRPr/>
          </a:p>
        </p:txBody>
      </p:sp>
      <p:sp>
        <p:nvSpPr>
          <p:cNvPr id="228" name="Google Shape;228;p8"/>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p>
            <a:pPr indent="-182880" lvl="0" marL="182880" rtl="0" algn="l">
              <a:lnSpc>
                <a:spcPct val="110000"/>
              </a:lnSpc>
              <a:spcBef>
                <a:spcPts val="0"/>
              </a:spcBef>
              <a:spcAft>
                <a:spcPts val="0"/>
              </a:spcAft>
              <a:buSzPts val="1500"/>
              <a:buChar char="◦"/>
            </a:pPr>
            <a:r>
              <a:rPr lang="en-ZA"/>
              <a:t>The art style for the game was heavily influenced by games like ULTRAKILL and Risk of Rain 2</a:t>
            </a:r>
            <a:endParaRPr/>
          </a:p>
          <a:p>
            <a:pPr indent="-182880" lvl="0" marL="182880" rtl="0" algn="l">
              <a:lnSpc>
                <a:spcPct val="110000"/>
              </a:lnSpc>
              <a:spcBef>
                <a:spcPts val="900"/>
              </a:spcBef>
              <a:spcAft>
                <a:spcPts val="0"/>
              </a:spcAft>
              <a:buSzPts val="1500"/>
              <a:buChar char="◦"/>
            </a:pPr>
            <a:r>
              <a:rPr lang="en-ZA"/>
              <a:t>We wanted to have as little information on the screen to immerse the player into the high-octane gameplay   </a:t>
            </a:r>
            <a:endParaRPr/>
          </a:p>
          <a:p>
            <a:pPr indent="-182880" lvl="0" marL="182880" rtl="0" algn="l">
              <a:lnSpc>
                <a:spcPct val="110000"/>
              </a:lnSpc>
              <a:spcBef>
                <a:spcPts val="900"/>
              </a:spcBef>
              <a:spcAft>
                <a:spcPts val="0"/>
              </a:spcAft>
              <a:buSzPts val="1500"/>
              <a:buChar char="◦"/>
            </a:pPr>
            <a:r>
              <a:rPr lang="en-ZA"/>
              <a:t>When examining other roguelike games, we observed that they all had brighter colour palettes, so we chose to incorporate brighter tones into our UI </a:t>
            </a:r>
            <a:endParaRPr/>
          </a:p>
        </p:txBody>
      </p:sp>
    </p:spTree>
  </p:cSld>
  <p:clrMapOvr>
    <a:masterClrMapping/>
  </p:clrMapOvr>
  <mc:AlternateContent>
    <mc:Choice Requires="p14">
      <p:transition spd="slow" p14:dur="3900">
        <p14:glitter dir="l" pattern="hexagon"/>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27"/>
                                        </p:tgtEl>
                                        <p:attrNameLst>
                                          <p:attrName>style.visibility</p:attrName>
                                        </p:attrNameLst>
                                      </p:cBhvr>
                                      <p:to>
                                        <p:strVal val="visible"/>
                                      </p:to>
                                    </p:set>
                                    <p:anim calcmode="lin" valueType="num">
                                      <p:cBhvr additive="base">
                                        <p:cTn dur="500"/>
                                        <p:tgtEl>
                                          <p:spTgt spid="227"/>
                                        </p:tgtEl>
                                        <p:attrNameLst>
                                          <p:attrName>ppt_w</p:attrName>
                                        </p:attrNameLst>
                                      </p:cBhvr>
                                      <p:tavLst>
                                        <p:tav fmla="" tm="0">
                                          <p:val>
                                            <p:strVal val="0"/>
                                          </p:val>
                                        </p:tav>
                                        <p:tav fmla="" tm="100000">
                                          <p:val>
                                            <p:strVal val="#ppt_w"/>
                                          </p:val>
                                        </p:tav>
                                      </p:tavLst>
                                    </p:anim>
                                    <p:anim calcmode="lin" valueType="num">
                                      <p:cBhvr additive="base">
                                        <p:cTn dur="500"/>
                                        <p:tgtEl>
                                          <p:spTgt spid="227"/>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0" st="0"/>
                                            </p:txEl>
                                          </p:spTgt>
                                        </p:tgtEl>
                                        <p:attrNameLst>
                                          <p:attrName>style.visibility</p:attrName>
                                        </p:attrNameLst>
                                      </p:cBhvr>
                                      <p:to>
                                        <p:strVal val="visible"/>
                                      </p:to>
                                    </p:set>
                                    <p:animEffect filter="fade" transition="in">
                                      <p:cBhvr>
                                        <p:cTn dur="1000"/>
                                        <p:tgtEl>
                                          <p:spTgt spid="2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1" st="1"/>
                                            </p:txEl>
                                          </p:spTgt>
                                        </p:tgtEl>
                                        <p:attrNameLst>
                                          <p:attrName>style.visibility</p:attrName>
                                        </p:attrNameLst>
                                      </p:cBhvr>
                                      <p:to>
                                        <p:strVal val="visible"/>
                                      </p:to>
                                    </p:set>
                                    <p:animEffect filter="fade" transition="in">
                                      <p:cBhvr>
                                        <p:cTn dur="1000"/>
                                        <p:tgtEl>
                                          <p:spTgt spid="2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2" st="2"/>
                                            </p:txEl>
                                          </p:spTgt>
                                        </p:tgtEl>
                                        <p:attrNameLst>
                                          <p:attrName>style.visibility</p:attrName>
                                        </p:attrNameLst>
                                      </p:cBhvr>
                                      <p:to>
                                        <p:strVal val="visible"/>
                                      </p:to>
                                    </p:set>
                                    <p:animEffect filter="fade" transition="in">
                                      <p:cBhvr>
                                        <p:cTn dur="1000"/>
                                        <p:tgtEl>
                                          <p:spTgt spid="228">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3" name="Shape 233"/>
        <p:cNvGrpSpPr/>
        <p:nvPr/>
      </p:nvGrpSpPr>
      <p:grpSpPr>
        <a:xfrm>
          <a:off x="0" y="0"/>
          <a:ext cx="0" cy="0"/>
          <a:chOff x="0" y="0"/>
          <a:chExt cx="0" cy="0"/>
        </a:xfrm>
      </p:grpSpPr>
      <p:sp>
        <p:nvSpPr>
          <p:cNvPr id="234" name="Google Shape;234;p9"/>
          <p:cNvSpPr/>
          <p:nvPr/>
        </p:nvSpPr>
        <p:spPr>
          <a:xfrm>
            <a:off x="234696" y="237744"/>
            <a:ext cx="11722608" cy="6382512"/>
          </a:xfrm>
          <a:prstGeom prst="rect">
            <a:avLst/>
          </a:prstGeom>
          <a:solidFill>
            <a:schemeClr val="dk1">
              <a:alpha val="6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pic>
        <p:nvPicPr>
          <p:cNvPr descr="Large skydiving group mid-air" id="235" name="Google Shape;235;p9"/>
          <p:cNvPicPr preferRelativeResize="0"/>
          <p:nvPr/>
        </p:nvPicPr>
        <p:blipFill rotWithShape="1">
          <a:blip r:embed="rId3">
            <a:alphaModFix amt="35000"/>
          </a:blip>
          <a:srcRect b="3843" l="0" r="0" t="11570"/>
          <a:stretch/>
        </p:blipFill>
        <p:spPr>
          <a:xfrm>
            <a:off x="20" y="10"/>
            <a:ext cx="12191980" cy="6857990"/>
          </a:xfrm>
          <a:prstGeom prst="rect">
            <a:avLst/>
          </a:prstGeom>
          <a:noFill/>
          <a:ln>
            <a:noFill/>
          </a:ln>
        </p:spPr>
      </p:pic>
      <p:sp>
        <p:nvSpPr>
          <p:cNvPr id="236" name="Google Shape;236;p9"/>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EFEFE"/>
              </a:buClr>
              <a:buSzPts val="4200"/>
              <a:buFont typeface="Century Schoolbook"/>
              <a:buNone/>
            </a:pPr>
            <a:r>
              <a:rPr lang="en-ZA"/>
              <a:t>Demographic and Player Type</a:t>
            </a:r>
            <a:endParaRPr/>
          </a:p>
        </p:txBody>
      </p:sp>
      <p:sp>
        <p:nvSpPr>
          <p:cNvPr id="237" name="Google Shape;237;p9"/>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p>
            <a:pPr indent="-182880" lvl="0" marL="182880" rtl="0" algn="l">
              <a:lnSpc>
                <a:spcPct val="110000"/>
              </a:lnSpc>
              <a:spcBef>
                <a:spcPts val="0"/>
              </a:spcBef>
              <a:spcAft>
                <a:spcPts val="0"/>
              </a:spcAft>
              <a:buSzPts val="1500"/>
              <a:buChar char="◦"/>
            </a:pPr>
            <a:r>
              <a:rPr lang="en-ZA">
                <a:latin typeface="Arial"/>
                <a:ea typeface="Arial"/>
                <a:cs typeface="Arial"/>
                <a:sym typeface="Arial"/>
              </a:rPr>
              <a:t>Individuals aged between 16-25</a:t>
            </a:r>
            <a:endParaRPr/>
          </a:p>
          <a:p>
            <a:pPr indent="-182880" lvl="0" marL="182880" rtl="0" algn="l">
              <a:lnSpc>
                <a:spcPct val="110000"/>
              </a:lnSpc>
              <a:spcBef>
                <a:spcPts val="900"/>
              </a:spcBef>
              <a:spcAft>
                <a:spcPts val="0"/>
              </a:spcAft>
              <a:buSzPts val="1500"/>
              <a:buChar char="◦"/>
            </a:pPr>
            <a:r>
              <a:rPr lang="en-ZA">
                <a:latin typeface="Arial"/>
                <a:ea typeface="Arial"/>
                <a:cs typeface="Arial"/>
                <a:sym typeface="Arial"/>
              </a:rPr>
              <a:t>Enjoy fast paced games</a:t>
            </a:r>
            <a:endParaRPr/>
          </a:p>
          <a:p>
            <a:pPr indent="-182880" lvl="0" marL="182880" rtl="0" algn="l">
              <a:lnSpc>
                <a:spcPct val="110000"/>
              </a:lnSpc>
              <a:spcBef>
                <a:spcPts val="900"/>
              </a:spcBef>
              <a:spcAft>
                <a:spcPts val="0"/>
              </a:spcAft>
              <a:buSzPts val="1500"/>
              <a:buChar char="◦"/>
            </a:pPr>
            <a:r>
              <a:rPr lang="en-ZA">
                <a:latin typeface="Arial"/>
                <a:ea typeface="Arial"/>
                <a:cs typeface="Arial"/>
                <a:sym typeface="Arial"/>
              </a:rPr>
              <a:t>Enjoy leaderboards and challenges</a:t>
            </a:r>
            <a:endParaRPr/>
          </a:p>
        </p:txBody>
      </p:sp>
    </p:spTree>
  </p:cSld>
  <p:clrMapOvr>
    <a:masterClrMapping/>
  </p:clrMapOvr>
  <mc:AlternateContent>
    <mc:Choice Requires="p14">
      <p:transition spd="slow" p14:dur="1200">
        <p14:prism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2000"/>
                                        <p:tgtEl>
                                          <p:spTgt spid="2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xEl>
                                              <p:pRg end="0" st="0"/>
                                            </p:txEl>
                                          </p:spTgt>
                                        </p:tgtEl>
                                        <p:attrNameLst>
                                          <p:attrName>style.visibility</p:attrName>
                                        </p:attrNameLst>
                                      </p:cBhvr>
                                      <p:to>
                                        <p:strVal val="visible"/>
                                      </p:to>
                                    </p:set>
                                    <p:animEffect filter="fade" transition="in">
                                      <p:cBhvr>
                                        <p:cTn dur="1000"/>
                                        <p:tgtEl>
                                          <p:spTgt spid="2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xEl>
                                              <p:pRg end="1" st="1"/>
                                            </p:txEl>
                                          </p:spTgt>
                                        </p:tgtEl>
                                        <p:attrNameLst>
                                          <p:attrName>style.visibility</p:attrName>
                                        </p:attrNameLst>
                                      </p:cBhvr>
                                      <p:to>
                                        <p:strVal val="visible"/>
                                      </p:to>
                                    </p:set>
                                    <p:animEffect filter="fade" transition="in">
                                      <p:cBhvr>
                                        <p:cTn dur="1000"/>
                                        <p:tgtEl>
                                          <p:spTgt spid="2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xEl>
                                              <p:pRg end="2" st="2"/>
                                            </p:txEl>
                                          </p:spTgt>
                                        </p:tgtEl>
                                        <p:attrNameLst>
                                          <p:attrName>style.visibility</p:attrName>
                                        </p:attrNameLst>
                                      </p:cBhvr>
                                      <p:to>
                                        <p:strVal val="visible"/>
                                      </p:to>
                                    </p:set>
                                    <p:animEffect filter="fade" transition="in">
                                      <p:cBhvr>
                                        <p:cTn dur="1000"/>
                                        <p:tgtEl>
                                          <p:spTgt spid="23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avonVTI">
  <a:themeElements>
    <a:clrScheme name="AnalogousFromRegularSeedRightStep">
      <a:dk1>
        <a:srgbClr val="000000"/>
      </a:dk1>
      <a:lt1>
        <a:srgbClr val="FFFFFF"/>
      </a:lt1>
      <a:dk2>
        <a:srgbClr val="3C3522"/>
      </a:dk2>
      <a:lt2>
        <a:srgbClr val="E2E7E8"/>
      </a:lt2>
      <a:accent1>
        <a:srgbClr val="C3644D"/>
      </a:accent1>
      <a:accent2>
        <a:srgbClr val="B1833B"/>
      </a:accent2>
      <a:accent3>
        <a:srgbClr val="A5A842"/>
      </a:accent3>
      <a:accent4>
        <a:srgbClr val="7DB13B"/>
      </a:accent4>
      <a:accent5>
        <a:srgbClr val="58B748"/>
      </a:accent5>
      <a:accent6>
        <a:srgbClr val="3BB15C"/>
      </a:accent6>
      <a:hlink>
        <a:srgbClr val="368EA3"/>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avonVTI">
  <a:themeElements>
    <a:clrScheme name="AnalogousFromRegularSeedRightStep">
      <a:dk1>
        <a:srgbClr val="000000"/>
      </a:dk1>
      <a:lt1>
        <a:srgbClr val="FFFFFF"/>
      </a:lt1>
      <a:dk2>
        <a:srgbClr val="3C3522"/>
      </a:dk2>
      <a:lt2>
        <a:srgbClr val="E2E7E8"/>
      </a:lt2>
      <a:accent1>
        <a:srgbClr val="C3644D"/>
      </a:accent1>
      <a:accent2>
        <a:srgbClr val="B1833B"/>
      </a:accent2>
      <a:accent3>
        <a:srgbClr val="A5A842"/>
      </a:accent3>
      <a:accent4>
        <a:srgbClr val="7DB13B"/>
      </a:accent4>
      <a:accent5>
        <a:srgbClr val="58B748"/>
      </a:accent5>
      <a:accent6>
        <a:srgbClr val="3BB15C"/>
      </a:accent6>
      <a:hlink>
        <a:srgbClr val="368EA3"/>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2024-06-18T14:54:39Z</dcterms:created>
  <dc:creator>Gabriel Camara</dc:creator>
</cp:coreProperties>
</file>